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350A"/>
    <a:srgbClr val="FEF6F0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03" autoAdjust="0"/>
  </p:normalViewPr>
  <p:slideViewPr>
    <p:cSldViewPr snapToGrid="0">
      <p:cViewPr varScale="1">
        <p:scale>
          <a:sx n="91" d="100"/>
          <a:sy n="91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A954-4D77-4B53-9929-77E27A61E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D542F-37CD-4209-9F9B-3F029FF9A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FC8BF-35A0-47F0-A833-4463D924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7F994-110D-468C-8D5A-F11026E3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E9762-8BB2-426A-AEEB-0D3CFD40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48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432F1-371E-4FF2-A878-616B80CE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7A28E-25E0-412B-9100-D851A89C3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D3A3A-CDCE-4959-B905-6ED92D35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78044-A759-4B47-889F-3E6FC725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BF7B3-ABB7-4845-93FB-4DA39740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90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A58E8-EDC6-47B8-A4B7-3D4EDC1E7E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FA48A-D7F6-43DB-8282-A6021C9AC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A598B-203B-4290-A83E-CD11EB87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E2425-069C-43C3-BB96-6626CBDD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27C2B-067E-42E5-A728-D48A30F4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330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58CE2-ABD5-4118-9BF7-EDA565C0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CA412-6099-4480-B591-0024D828D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95951-1B0F-4B29-B06D-0EC5C17E6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6932E-1288-45E2-9823-7AD1FC27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10C26-8D57-4476-BBFB-3970BCA1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346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1788E-EA69-406D-96B5-9EAD06DA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2F7DD-E76D-4E44-A24B-AB6D9155F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17913-6B52-46CF-8FB0-4E1C3B9D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375E-FFCE-4BB5-8174-F07D9978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90E27-DB0E-4D93-80C0-FC163CAC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851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449F-B23B-44AC-8CEA-2C174505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7F41F-6D13-4659-B7DC-ED7F19C91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5E1693-3511-48D1-B27A-ABD6740DE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5E6B8-0341-4D95-849E-BC6886CB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DEAA6-5170-4C19-B1A5-EACFC02E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E8531-179C-43BB-9867-93B6F91B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02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49ACC-8CFB-42B3-81CF-1D2D9665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8758E-73C8-481E-9B11-46D3D4910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40CBF-9B7E-44C2-8796-E1EEC8D28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1628-B3EC-48A9-83E9-7CE4F41EE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9475E-1177-4A39-B6F3-BDA2DCE93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B8A26-BF50-4682-AF31-32BD0EAB1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79D52-96A7-4F68-BF69-FCD94486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E5FC4-10AB-4776-AAAB-A0DF7946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87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B7FF1-0F4A-46FA-9612-DD3545D5F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49F697-75F6-44A1-A480-D1633A41D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F3B92C-FFCE-4EBA-B5E9-5C7DC2E7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A80D2-429F-4F8D-BA5F-03367B8D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021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511A6D-0AAB-4419-A49A-36FB673A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B3F0D2-005C-4FDB-8D68-518DF720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E5BF3-1467-49BF-8416-90D5723A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414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7AE5-8B61-44FC-8FEB-F4DD13AAE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54153-5B2D-4302-A3C6-DB7F07185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64A44-8BF3-4D77-B9EE-F7D55614F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8CF3F-E9BE-496D-8240-0A06A73F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C7F85-8155-4402-B1FC-74EDFEFE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CE645-4B3E-46AF-B7A1-20498F93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902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C15EA-A626-487B-924D-A552BFDF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BAF0F-8EFE-44B0-A4C5-5862CE3AE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B153E-C66A-4448-AF12-F5FE98B68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75504-562B-4487-90A2-8C6AC7E1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BA10F-2974-498D-98F4-30B27C78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96A01-CFBF-465B-B2B3-EF38E5DAB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37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61DF3A-8196-4F47-B100-8635E889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1F16F-C53E-4123-B25A-D080B3E1A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96A63-A9A3-4A56-A29D-2711CE0ADE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E266C-50C7-4B9B-A13E-2A4A15988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B5BA9-A372-430F-A3D9-B71477ED7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961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6597BE-E6B9-4E85-9F98-DF7DE0BA4A9E}"/>
              </a:ext>
            </a:extLst>
          </p:cNvPr>
          <p:cNvSpPr txBox="1"/>
          <p:nvPr/>
        </p:nvSpPr>
        <p:spPr>
          <a:xfrm>
            <a:off x="234892" y="201336"/>
            <a:ext cx="11700000" cy="6480000"/>
          </a:xfrm>
          <a:custGeom>
            <a:avLst/>
            <a:gdLst>
              <a:gd name="connsiteX0" fmla="*/ 0 w 11700000"/>
              <a:gd name="connsiteY0" fmla="*/ 0 h 6480000"/>
              <a:gd name="connsiteX1" fmla="*/ 468000 w 11700000"/>
              <a:gd name="connsiteY1" fmla="*/ 0 h 6480000"/>
              <a:gd name="connsiteX2" fmla="*/ 1170000 w 11700000"/>
              <a:gd name="connsiteY2" fmla="*/ 0 h 6480000"/>
              <a:gd name="connsiteX3" fmla="*/ 1638000 w 11700000"/>
              <a:gd name="connsiteY3" fmla="*/ 0 h 6480000"/>
              <a:gd name="connsiteX4" fmla="*/ 1872000 w 11700000"/>
              <a:gd name="connsiteY4" fmla="*/ 0 h 6480000"/>
              <a:gd name="connsiteX5" fmla="*/ 2340000 w 11700000"/>
              <a:gd name="connsiteY5" fmla="*/ 0 h 6480000"/>
              <a:gd name="connsiteX6" fmla="*/ 3042000 w 11700000"/>
              <a:gd name="connsiteY6" fmla="*/ 0 h 6480000"/>
              <a:gd name="connsiteX7" fmla="*/ 3861000 w 11700000"/>
              <a:gd name="connsiteY7" fmla="*/ 0 h 6480000"/>
              <a:gd name="connsiteX8" fmla="*/ 4095000 w 11700000"/>
              <a:gd name="connsiteY8" fmla="*/ 0 h 6480000"/>
              <a:gd name="connsiteX9" fmla="*/ 4329000 w 11700000"/>
              <a:gd name="connsiteY9" fmla="*/ 0 h 6480000"/>
              <a:gd name="connsiteX10" fmla="*/ 5148000 w 11700000"/>
              <a:gd name="connsiteY10" fmla="*/ 0 h 6480000"/>
              <a:gd name="connsiteX11" fmla="*/ 5382000 w 11700000"/>
              <a:gd name="connsiteY11" fmla="*/ 0 h 6480000"/>
              <a:gd name="connsiteX12" fmla="*/ 5967000 w 11700000"/>
              <a:gd name="connsiteY12" fmla="*/ 0 h 6480000"/>
              <a:gd name="connsiteX13" fmla="*/ 6318000 w 11700000"/>
              <a:gd name="connsiteY13" fmla="*/ 0 h 6480000"/>
              <a:gd name="connsiteX14" fmla="*/ 6669000 w 11700000"/>
              <a:gd name="connsiteY14" fmla="*/ 0 h 6480000"/>
              <a:gd name="connsiteX15" fmla="*/ 7020000 w 11700000"/>
              <a:gd name="connsiteY15" fmla="*/ 0 h 6480000"/>
              <a:gd name="connsiteX16" fmla="*/ 7371000 w 11700000"/>
              <a:gd name="connsiteY16" fmla="*/ 0 h 6480000"/>
              <a:gd name="connsiteX17" fmla="*/ 7839000 w 11700000"/>
              <a:gd name="connsiteY17" fmla="*/ 0 h 6480000"/>
              <a:gd name="connsiteX18" fmla="*/ 8190000 w 11700000"/>
              <a:gd name="connsiteY18" fmla="*/ 0 h 6480000"/>
              <a:gd name="connsiteX19" fmla="*/ 8658000 w 11700000"/>
              <a:gd name="connsiteY19" fmla="*/ 0 h 6480000"/>
              <a:gd name="connsiteX20" fmla="*/ 9360000 w 11700000"/>
              <a:gd name="connsiteY20" fmla="*/ 0 h 6480000"/>
              <a:gd name="connsiteX21" fmla="*/ 9711000 w 11700000"/>
              <a:gd name="connsiteY21" fmla="*/ 0 h 6480000"/>
              <a:gd name="connsiteX22" fmla="*/ 9945000 w 11700000"/>
              <a:gd name="connsiteY22" fmla="*/ 0 h 6480000"/>
              <a:gd name="connsiteX23" fmla="*/ 10764000 w 11700000"/>
              <a:gd name="connsiteY23" fmla="*/ 0 h 6480000"/>
              <a:gd name="connsiteX24" fmla="*/ 10998000 w 11700000"/>
              <a:gd name="connsiteY24" fmla="*/ 0 h 6480000"/>
              <a:gd name="connsiteX25" fmla="*/ 11700000 w 11700000"/>
              <a:gd name="connsiteY25" fmla="*/ 0 h 6480000"/>
              <a:gd name="connsiteX26" fmla="*/ 11700000 w 11700000"/>
              <a:gd name="connsiteY26" fmla="*/ 394691 h 6480000"/>
              <a:gd name="connsiteX27" fmla="*/ 11700000 w 11700000"/>
              <a:gd name="connsiteY27" fmla="*/ 983782 h 6480000"/>
              <a:gd name="connsiteX28" fmla="*/ 11700000 w 11700000"/>
              <a:gd name="connsiteY28" fmla="*/ 1637673 h 6480000"/>
              <a:gd name="connsiteX29" fmla="*/ 11700000 w 11700000"/>
              <a:gd name="connsiteY29" fmla="*/ 2161964 h 6480000"/>
              <a:gd name="connsiteX30" fmla="*/ 11700000 w 11700000"/>
              <a:gd name="connsiteY30" fmla="*/ 2621455 h 6480000"/>
              <a:gd name="connsiteX31" fmla="*/ 11700000 w 11700000"/>
              <a:gd name="connsiteY31" fmla="*/ 3080945 h 6480000"/>
              <a:gd name="connsiteX32" fmla="*/ 11700000 w 11700000"/>
              <a:gd name="connsiteY32" fmla="*/ 3734836 h 6480000"/>
              <a:gd name="connsiteX33" fmla="*/ 11700000 w 11700000"/>
              <a:gd name="connsiteY33" fmla="*/ 4129527 h 6480000"/>
              <a:gd name="connsiteX34" fmla="*/ 11700000 w 11700000"/>
              <a:gd name="connsiteY34" fmla="*/ 4653818 h 6480000"/>
              <a:gd name="connsiteX35" fmla="*/ 11700000 w 11700000"/>
              <a:gd name="connsiteY35" fmla="*/ 5242909 h 6480000"/>
              <a:gd name="connsiteX36" fmla="*/ 11700000 w 11700000"/>
              <a:gd name="connsiteY36" fmla="*/ 5702400 h 6480000"/>
              <a:gd name="connsiteX37" fmla="*/ 11700000 w 11700000"/>
              <a:gd name="connsiteY37" fmla="*/ 6480000 h 6480000"/>
              <a:gd name="connsiteX38" fmla="*/ 11466000 w 11700000"/>
              <a:gd name="connsiteY38" fmla="*/ 6480000 h 6480000"/>
              <a:gd name="connsiteX39" fmla="*/ 11232000 w 11700000"/>
              <a:gd name="connsiteY39" fmla="*/ 6480000 h 6480000"/>
              <a:gd name="connsiteX40" fmla="*/ 10413000 w 11700000"/>
              <a:gd name="connsiteY40" fmla="*/ 6480000 h 6480000"/>
              <a:gd name="connsiteX41" fmla="*/ 9945000 w 11700000"/>
              <a:gd name="connsiteY41" fmla="*/ 6480000 h 6480000"/>
              <a:gd name="connsiteX42" fmla="*/ 9126000 w 11700000"/>
              <a:gd name="connsiteY42" fmla="*/ 6480000 h 6480000"/>
              <a:gd name="connsiteX43" fmla="*/ 8541000 w 11700000"/>
              <a:gd name="connsiteY43" fmla="*/ 6480000 h 6480000"/>
              <a:gd name="connsiteX44" fmla="*/ 8307000 w 11700000"/>
              <a:gd name="connsiteY44" fmla="*/ 6480000 h 6480000"/>
              <a:gd name="connsiteX45" fmla="*/ 7956000 w 11700000"/>
              <a:gd name="connsiteY45" fmla="*/ 6480000 h 6480000"/>
              <a:gd name="connsiteX46" fmla="*/ 7488000 w 11700000"/>
              <a:gd name="connsiteY46" fmla="*/ 6480000 h 6480000"/>
              <a:gd name="connsiteX47" fmla="*/ 6786000 w 11700000"/>
              <a:gd name="connsiteY47" fmla="*/ 6480000 h 6480000"/>
              <a:gd name="connsiteX48" fmla="*/ 6084000 w 11700000"/>
              <a:gd name="connsiteY48" fmla="*/ 6480000 h 6480000"/>
              <a:gd name="connsiteX49" fmla="*/ 5499000 w 11700000"/>
              <a:gd name="connsiteY49" fmla="*/ 6480000 h 6480000"/>
              <a:gd name="connsiteX50" fmla="*/ 5031000 w 11700000"/>
              <a:gd name="connsiteY50" fmla="*/ 6480000 h 6480000"/>
              <a:gd name="connsiteX51" fmla="*/ 4212000 w 11700000"/>
              <a:gd name="connsiteY51" fmla="*/ 6480000 h 6480000"/>
              <a:gd name="connsiteX52" fmla="*/ 3627000 w 11700000"/>
              <a:gd name="connsiteY52" fmla="*/ 6480000 h 6480000"/>
              <a:gd name="connsiteX53" fmla="*/ 3276000 w 11700000"/>
              <a:gd name="connsiteY53" fmla="*/ 6480000 h 6480000"/>
              <a:gd name="connsiteX54" fmla="*/ 2925000 w 11700000"/>
              <a:gd name="connsiteY54" fmla="*/ 6480000 h 6480000"/>
              <a:gd name="connsiteX55" fmla="*/ 2691000 w 11700000"/>
              <a:gd name="connsiteY55" fmla="*/ 6480000 h 6480000"/>
              <a:gd name="connsiteX56" fmla="*/ 2106000 w 11700000"/>
              <a:gd name="connsiteY56" fmla="*/ 6480000 h 6480000"/>
              <a:gd name="connsiteX57" fmla="*/ 1755000 w 11700000"/>
              <a:gd name="connsiteY57" fmla="*/ 6480000 h 6480000"/>
              <a:gd name="connsiteX58" fmla="*/ 936000 w 11700000"/>
              <a:gd name="connsiteY58" fmla="*/ 6480000 h 6480000"/>
              <a:gd name="connsiteX59" fmla="*/ 0 w 11700000"/>
              <a:gd name="connsiteY59" fmla="*/ 6480000 h 6480000"/>
              <a:gd name="connsiteX60" fmla="*/ 0 w 11700000"/>
              <a:gd name="connsiteY60" fmla="*/ 5955709 h 6480000"/>
              <a:gd name="connsiteX61" fmla="*/ 0 w 11700000"/>
              <a:gd name="connsiteY61" fmla="*/ 5301818 h 6480000"/>
              <a:gd name="connsiteX62" fmla="*/ 0 w 11700000"/>
              <a:gd name="connsiteY62" fmla="*/ 4907127 h 6480000"/>
              <a:gd name="connsiteX63" fmla="*/ 0 w 11700000"/>
              <a:gd name="connsiteY63" fmla="*/ 4447636 h 6480000"/>
              <a:gd name="connsiteX64" fmla="*/ 0 w 11700000"/>
              <a:gd name="connsiteY64" fmla="*/ 3793745 h 6480000"/>
              <a:gd name="connsiteX65" fmla="*/ 0 w 11700000"/>
              <a:gd name="connsiteY65" fmla="*/ 3075055 h 6480000"/>
              <a:gd name="connsiteX66" fmla="*/ 0 w 11700000"/>
              <a:gd name="connsiteY66" fmla="*/ 2356364 h 6480000"/>
              <a:gd name="connsiteX67" fmla="*/ 0 w 11700000"/>
              <a:gd name="connsiteY67" fmla="*/ 1767273 h 6480000"/>
              <a:gd name="connsiteX68" fmla="*/ 0 w 11700000"/>
              <a:gd name="connsiteY68" fmla="*/ 1242982 h 6480000"/>
              <a:gd name="connsiteX69" fmla="*/ 0 w 11700000"/>
              <a:gd name="connsiteY69" fmla="*/ 653891 h 6480000"/>
              <a:gd name="connsiteX70" fmla="*/ 0 w 11700000"/>
              <a:gd name="connsiteY70" fmla="*/ 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700000" h="6480000" fill="none" extrusionOk="0">
                <a:moveTo>
                  <a:pt x="0" y="0"/>
                </a:moveTo>
                <a:cubicBezTo>
                  <a:pt x="216833" y="-33457"/>
                  <a:pt x="316538" y="53929"/>
                  <a:pt x="468000" y="0"/>
                </a:cubicBezTo>
                <a:cubicBezTo>
                  <a:pt x="619462" y="-53929"/>
                  <a:pt x="889075" y="78462"/>
                  <a:pt x="1170000" y="0"/>
                </a:cubicBezTo>
                <a:cubicBezTo>
                  <a:pt x="1450925" y="-78462"/>
                  <a:pt x="1487466" y="11455"/>
                  <a:pt x="1638000" y="0"/>
                </a:cubicBezTo>
                <a:cubicBezTo>
                  <a:pt x="1788534" y="-11455"/>
                  <a:pt x="1781003" y="7729"/>
                  <a:pt x="1872000" y="0"/>
                </a:cubicBezTo>
                <a:cubicBezTo>
                  <a:pt x="1962997" y="-7729"/>
                  <a:pt x="2130023" y="7941"/>
                  <a:pt x="2340000" y="0"/>
                </a:cubicBezTo>
                <a:cubicBezTo>
                  <a:pt x="2549977" y="-7941"/>
                  <a:pt x="2789136" y="6021"/>
                  <a:pt x="3042000" y="0"/>
                </a:cubicBezTo>
                <a:cubicBezTo>
                  <a:pt x="3294864" y="-6021"/>
                  <a:pt x="3565120" y="95360"/>
                  <a:pt x="3861000" y="0"/>
                </a:cubicBezTo>
                <a:cubicBezTo>
                  <a:pt x="4156880" y="-95360"/>
                  <a:pt x="3979558" y="2579"/>
                  <a:pt x="4095000" y="0"/>
                </a:cubicBezTo>
                <a:cubicBezTo>
                  <a:pt x="4210442" y="-2579"/>
                  <a:pt x="4274030" y="17653"/>
                  <a:pt x="4329000" y="0"/>
                </a:cubicBezTo>
                <a:cubicBezTo>
                  <a:pt x="4383970" y="-17653"/>
                  <a:pt x="4786418" y="90857"/>
                  <a:pt x="5148000" y="0"/>
                </a:cubicBezTo>
                <a:cubicBezTo>
                  <a:pt x="5509582" y="-90857"/>
                  <a:pt x="5265657" y="22903"/>
                  <a:pt x="5382000" y="0"/>
                </a:cubicBezTo>
                <a:cubicBezTo>
                  <a:pt x="5498343" y="-22903"/>
                  <a:pt x="5781496" y="56176"/>
                  <a:pt x="5967000" y="0"/>
                </a:cubicBezTo>
                <a:cubicBezTo>
                  <a:pt x="6152504" y="-56176"/>
                  <a:pt x="6245870" y="20069"/>
                  <a:pt x="6318000" y="0"/>
                </a:cubicBezTo>
                <a:cubicBezTo>
                  <a:pt x="6390130" y="-20069"/>
                  <a:pt x="6519384" y="36468"/>
                  <a:pt x="6669000" y="0"/>
                </a:cubicBezTo>
                <a:cubicBezTo>
                  <a:pt x="6818616" y="-36468"/>
                  <a:pt x="6939690" y="17045"/>
                  <a:pt x="7020000" y="0"/>
                </a:cubicBezTo>
                <a:cubicBezTo>
                  <a:pt x="7100310" y="-17045"/>
                  <a:pt x="7280489" y="3185"/>
                  <a:pt x="7371000" y="0"/>
                </a:cubicBezTo>
                <a:cubicBezTo>
                  <a:pt x="7461511" y="-3185"/>
                  <a:pt x="7729458" y="11838"/>
                  <a:pt x="7839000" y="0"/>
                </a:cubicBezTo>
                <a:cubicBezTo>
                  <a:pt x="7948542" y="-11838"/>
                  <a:pt x="8034916" y="5829"/>
                  <a:pt x="8190000" y="0"/>
                </a:cubicBezTo>
                <a:cubicBezTo>
                  <a:pt x="8345084" y="-5829"/>
                  <a:pt x="8483485" y="15062"/>
                  <a:pt x="8658000" y="0"/>
                </a:cubicBezTo>
                <a:cubicBezTo>
                  <a:pt x="8832515" y="-15062"/>
                  <a:pt x="9218600" y="5108"/>
                  <a:pt x="9360000" y="0"/>
                </a:cubicBezTo>
                <a:cubicBezTo>
                  <a:pt x="9501400" y="-5108"/>
                  <a:pt x="9562871" y="31832"/>
                  <a:pt x="9711000" y="0"/>
                </a:cubicBezTo>
                <a:cubicBezTo>
                  <a:pt x="9859129" y="-31832"/>
                  <a:pt x="9859411" y="8928"/>
                  <a:pt x="9945000" y="0"/>
                </a:cubicBezTo>
                <a:cubicBezTo>
                  <a:pt x="10030589" y="-8928"/>
                  <a:pt x="10356190" y="61073"/>
                  <a:pt x="10764000" y="0"/>
                </a:cubicBezTo>
                <a:cubicBezTo>
                  <a:pt x="11171810" y="-61073"/>
                  <a:pt x="10900043" y="13685"/>
                  <a:pt x="10998000" y="0"/>
                </a:cubicBezTo>
                <a:cubicBezTo>
                  <a:pt x="11095957" y="-13685"/>
                  <a:pt x="11536835" y="47574"/>
                  <a:pt x="11700000" y="0"/>
                </a:cubicBezTo>
                <a:cubicBezTo>
                  <a:pt x="11717862" y="127409"/>
                  <a:pt x="11662004" y="276482"/>
                  <a:pt x="11700000" y="394691"/>
                </a:cubicBezTo>
                <a:cubicBezTo>
                  <a:pt x="11737996" y="512900"/>
                  <a:pt x="11675395" y="762870"/>
                  <a:pt x="11700000" y="983782"/>
                </a:cubicBezTo>
                <a:cubicBezTo>
                  <a:pt x="11724605" y="1204694"/>
                  <a:pt x="11688258" y="1354723"/>
                  <a:pt x="11700000" y="1637673"/>
                </a:cubicBezTo>
                <a:cubicBezTo>
                  <a:pt x="11711742" y="1920623"/>
                  <a:pt x="11689094" y="2003732"/>
                  <a:pt x="11700000" y="2161964"/>
                </a:cubicBezTo>
                <a:cubicBezTo>
                  <a:pt x="11710906" y="2320196"/>
                  <a:pt x="11664790" y="2494917"/>
                  <a:pt x="11700000" y="2621455"/>
                </a:cubicBezTo>
                <a:cubicBezTo>
                  <a:pt x="11735210" y="2747993"/>
                  <a:pt x="11674557" y="2905530"/>
                  <a:pt x="11700000" y="3080945"/>
                </a:cubicBezTo>
                <a:cubicBezTo>
                  <a:pt x="11725443" y="3256360"/>
                  <a:pt x="11661894" y="3437346"/>
                  <a:pt x="11700000" y="3734836"/>
                </a:cubicBezTo>
                <a:cubicBezTo>
                  <a:pt x="11738106" y="4032326"/>
                  <a:pt x="11671251" y="3947026"/>
                  <a:pt x="11700000" y="4129527"/>
                </a:cubicBezTo>
                <a:cubicBezTo>
                  <a:pt x="11728749" y="4312028"/>
                  <a:pt x="11651049" y="4409893"/>
                  <a:pt x="11700000" y="4653818"/>
                </a:cubicBezTo>
                <a:cubicBezTo>
                  <a:pt x="11748951" y="4897743"/>
                  <a:pt x="11692805" y="5087893"/>
                  <a:pt x="11700000" y="5242909"/>
                </a:cubicBezTo>
                <a:cubicBezTo>
                  <a:pt x="11707195" y="5397925"/>
                  <a:pt x="11648382" y="5607707"/>
                  <a:pt x="11700000" y="5702400"/>
                </a:cubicBezTo>
                <a:cubicBezTo>
                  <a:pt x="11751618" y="5797093"/>
                  <a:pt x="11669091" y="6270867"/>
                  <a:pt x="11700000" y="6480000"/>
                </a:cubicBezTo>
                <a:cubicBezTo>
                  <a:pt x="11588011" y="6502272"/>
                  <a:pt x="11582780" y="6479834"/>
                  <a:pt x="11466000" y="6480000"/>
                </a:cubicBezTo>
                <a:cubicBezTo>
                  <a:pt x="11349220" y="6480166"/>
                  <a:pt x="11346845" y="6453017"/>
                  <a:pt x="11232000" y="6480000"/>
                </a:cubicBezTo>
                <a:cubicBezTo>
                  <a:pt x="11117155" y="6506983"/>
                  <a:pt x="10680770" y="6416697"/>
                  <a:pt x="10413000" y="6480000"/>
                </a:cubicBezTo>
                <a:cubicBezTo>
                  <a:pt x="10145230" y="6543303"/>
                  <a:pt x="10126007" y="6445923"/>
                  <a:pt x="9945000" y="6480000"/>
                </a:cubicBezTo>
                <a:cubicBezTo>
                  <a:pt x="9763993" y="6514077"/>
                  <a:pt x="9517101" y="6395794"/>
                  <a:pt x="9126000" y="6480000"/>
                </a:cubicBezTo>
                <a:cubicBezTo>
                  <a:pt x="8734899" y="6564206"/>
                  <a:pt x="8704740" y="6467632"/>
                  <a:pt x="8541000" y="6480000"/>
                </a:cubicBezTo>
                <a:cubicBezTo>
                  <a:pt x="8377260" y="6492368"/>
                  <a:pt x="8422923" y="6474162"/>
                  <a:pt x="8307000" y="6480000"/>
                </a:cubicBezTo>
                <a:cubicBezTo>
                  <a:pt x="8191077" y="6485838"/>
                  <a:pt x="8097307" y="6438408"/>
                  <a:pt x="7956000" y="6480000"/>
                </a:cubicBezTo>
                <a:cubicBezTo>
                  <a:pt x="7814693" y="6521592"/>
                  <a:pt x="7585238" y="6465216"/>
                  <a:pt x="7488000" y="6480000"/>
                </a:cubicBezTo>
                <a:cubicBezTo>
                  <a:pt x="7390762" y="6494784"/>
                  <a:pt x="6936901" y="6418314"/>
                  <a:pt x="6786000" y="6480000"/>
                </a:cubicBezTo>
                <a:cubicBezTo>
                  <a:pt x="6635099" y="6541686"/>
                  <a:pt x="6298945" y="6422298"/>
                  <a:pt x="6084000" y="6480000"/>
                </a:cubicBezTo>
                <a:cubicBezTo>
                  <a:pt x="5869055" y="6537702"/>
                  <a:pt x="5782014" y="6443188"/>
                  <a:pt x="5499000" y="6480000"/>
                </a:cubicBezTo>
                <a:cubicBezTo>
                  <a:pt x="5215986" y="6516812"/>
                  <a:pt x="5221860" y="6436848"/>
                  <a:pt x="5031000" y="6480000"/>
                </a:cubicBezTo>
                <a:cubicBezTo>
                  <a:pt x="4840140" y="6523152"/>
                  <a:pt x="4621092" y="6419833"/>
                  <a:pt x="4212000" y="6480000"/>
                </a:cubicBezTo>
                <a:cubicBezTo>
                  <a:pt x="3802908" y="6540167"/>
                  <a:pt x="3775004" y="6456684"/>
                  <a:pt x="3627000" y="6480000"/>
                </a:cubicBezTo>
                <a:cubicBezTo>
                  <a:pt x="3478996" y="6503316"/>
                  <a:pt x="3423742" y="6442527"/>
                  <a:pt x="3276000" y="6480000"/>
                </a:cubicBezTo>
                <a:cubicBezTo>
                  <a:pt x="3128258" y="6517473"/>
                  <a:pt x="3057623" y="6451855"/>
                  <a:pt x="2925000" y="6480000"/>
                </a:cubicBezTo>
                <a:cubicBezTo>
                  <a:pt x="2792377" y="6508145"/>
                  <a:pt x="2743750" y="6471643"/>
                  <a:pt x="2691000" y="6480000"/>
                </a:cubicBezTo>
                <a:cubicBezTo>
                  <a:pt x="2638250" y="6488357"/>
                  <a:pt x="2275408" y="6465422"/>
                  <a:pt x="2106000" y="6480000"/>
                </a:cubicBezTo>
                <a:cubicBezTo>
                  <a:pt x="1936592" y="6494578"/>
                  <a:pt x="1861054" y="6464062"/>
                  <a:pt x="1755000" y="6480000"/>
                </a:cubicBezTo>
                <a:cubicBezTo>
                  <a:pt x="1648946" y="6495938"/>
                  <a:pt x="1156794" y="6409475"/>
                  <a:pt x="936000" y="6480000"/>
                </a:cubicBezTo>
                <a:cubicBezTo>
                  <a:pt x="715206" y="6550525"/>
                  <a:pt x="366007" y="6456146"/>
                  <a:pt x="0" y="6480000"/>
                </a:cubicBezTo>
                <a:cubicBezTo>
                  <a:pt x="-49135" y="6292117"/>
                  <a:pt x="8229" y="6094000"/>
                  <a:pt x="0" y="5955709"/>
                </a:cubicBezTo>
                <a:cubicBezTo>
                  <a:pt x="-8229" y="5817418"/>
                  <a:pt x="40981" y="5581867"/>
                  <a:pt x="0" y="5301818"/>
                </a:cubicBezTo>
                <a:cubicBezTo>
                  <a:pt x="-40981" y="5021769"/>
                  <a:pt x="28501" y="5064854"/>
                  <a:pt x="0" y="4907127"/>
                </a:cubicBezTo>
                <a:cubicBezTo>
                  <a:pt x="-28501" y="4749400"/>
                  <a:pt x="27337" y="4629048"/>
                  <a:pt x="0" y="4447636"/>
                </a:cubicBezTo>
                <a:cubicBezTo>
                  <a:pt x="-27337" y="4266224"/>
                  <a:pt x="43783" y="3939764"/>
                  <a:pt x="0" y="3793745"/>
                </a:cubicBezTo>
                <a:cubicBezTo>
                  <a:pt x="-43783" y="3647726"/>
                  <a:pt x="9060" y="3399577"/>
                  <a:pt x="0" y="3075055"/>
                </a:cubicBezTo>
                <a:cubicBezTo>
                  <a:pt x="-9060" y="2750533"/>
                  <a:pt x="49514" y="2644430"/>
                  <a:pt x="0" y="2356364"/>
                </a:cubicBezTo>
                <a:cubicBezTo>
                  <a:pt x="-49514" y="2068298"/>
                  <a:pt x="55981" y="1927878"/>
                  <a:pt x="0" y="1767273"/>
                </a:cubicBezTo>
                <a:cubicBezTo>
                  <a:pt x="-55981" y="1606668"/>
                  <a:pt x="17871" y="1483501"/>
                  <a:pt x="0" y="1242982"/>
                </a:cubicBezTo>
                <a:cubicBezTo>
                  <a:pt x="-17871" y="1002463"/>
                  <a:pt x="14613" y="877258"/>
                  <a:pt x="0" y="653891"/>
                </a:cubicBezTo>
                <a:cubicBezTo>
                  <a:pt x="-14613" y="430524"/>
                  <a:pt x="29340" y="165065"/>
                  <a:pt x="0" y="0"/>
                </a:cubicBezTo>
                <a:close/>
              </a:path>
              <a:path w="11700000" h="6480000" stroke="0" extrusionOk="0">
                <a:moveTo>
                  <a:pt x="0" y="0"/>
                </a:moveTo>
                <a:cubicBezTo>
                  <a:pt x="98558" y="-48253"/>
                  <a:pt x="318086" y="3587"/>
                  <a:pt x="468000" y="0"/>
                </a:cubicBezTo>
                <a:cubicBezTo>
                  <a:pt x="617914" y="-3587"/>
                  <a:pt x="633948" y="9689"/>
                  <a:pt x="702000" y="0"/>
                </a:cubicBezTo>
                <a:cubicBezTo>
                  <a:pt x="770052" y="-9689"/>
                  <a:pt x="1355371" y="74381"/>
                  <a:pt x="1521000" y="0"/>
                </a:cubicBezTo>
                <a:cubicBezTo>
                  <a:pt x="1686629" y="-74381"/>
                  <a:pt x="1837776" y="19413"/>
                  <a:pt x="1989000" y="0"/>
                </a:cubicBezTo>
                <a:cubicBezTo>
                  <a:pt x="2140224" y="-19413"/>
                  <a:pt x="2323646" y="26593"/>
                  <a:pt x="2457000" y="0"/>
                </a:cubicBezTo>
                <a:cubicBezTo>
                  <a:pt x="2590354" y="-26593"/>
                  <a:pt x="2885613" y="88831"/>
                  <a:pt x="3276000" y="0"/>
                </a:cubicBezTo>
                <a:cubicBezTo>
                  <a:pt x="3666387" y="-88831"/>
                  <a:pt x="3491169" y="11907"/>
                  <a:pt x="3627000" y="0"/>
                </a:cubicBezTo>
                <a:cubicBezTo>
                  <a:pt x="3762831" y="-11907"/>
                  <a:pt x="4251034" y="30111"/>
                  <a:pt x="4446000" y="0"/>
                </a:cubicBezTo>
                <a:cubicBezTo>
                  <a:pt x="4640966" y="-30111"/>
                  <a:pt x="4917891" y="26653"/>
                  <a:pt x="5265000" y="0"/>
                </a:cubicBezTo>
                <a:cubicBezTo>
                  <a:pt x="5612109" y="-26653"/>
                  <a:pt x="5720518" y="28741"/>
                  <a:pt x="5850000" y="0"/>
                </a:cubicBezTo>
                <a:cubicBezTo>
                  <a:pt x="5979482" y="-28741"/>
                  <a:pt x="6314750" y="85989"/>
                  <a:pt x="6669000" y="0"/>
                </a:cubicBezTo>
                <a:cubicBezTo>
                  <a:pt x="7023250" y="-85989"/>
                  <a:pt x="6969261" y="3034"/>
                  <a:pt x="7137000" y="0"/>
                </a:cubicBezTo>
                <a:cubicBezTo>
                  <a:pt x="7304739" y="-3034"/>
                  <a:pt x="7463679" y="35658"/>
                  <a:pt x="7605000" y="0"/>
                </a:cubicBezTo>
                <a:cubicBezTo>
                  <a:pt x="7746321" y="-35658"/>
                  <a:pt x="7999847" y="47985"/>
                  <a:pt x="8307000" y="0"/>
                </a:cubicBezTo>
                <a:cubicBezTo>
                  <a:pt x="8614153" y="-47985"/>
                  <a:pt x="8630957" y="18219"/>
                  <a:pt x="8775000" y="0"/>
                </a:cubicBezTo>
                <a:cubicBezTo>
                  <a:pt x="8919043" y="-18219"/>
                  <a:pt x="9361376" y="58245"/>
                  <a:pt x="9594000" y="0"/>
                </a:cubicBezTo>
                <a:cubicBezTo>
                  <a:pt x="9826624" y="-58245"/>
                  <a:pt x="10073995" y="40720"/>
                  <a:pt x="10413000" y="0"/>
                </a:cubicBezTo>
                <a:cubicBezTo>
                  <a:pt x="10752005" y="-40720"/>
                  <a:pt x="10865691" y="21580"/>
                  <a:pt x="10998000" y="0"/>
                </a:cubicBezTo>
                <a:cubicBezTo>
                  <a:pt x="11130309" y="-21580"/>
                  <a:pt x="11506193" y="78232"/>
                  <a:pt x="11700000" y="0"/>
                </a:cubicBezTo>
                <a:cubicBezTo>
                  <a:pt x="11734692" y="86204"/>
                  <a:pt x="11696975" y="256767"/>
                  <a:pt x="11700000" y="394691"/>
                </a:cubicBezTo>
                <a:cubicBezTo>
                  <a:pt x="11703025" y="532615"/>
                  <a:pt x="11670969" y="694883"/>
                  <a:pt x="11700000" y="854182"/>
                </a:cubicBezTo>
                <a:cubicBezTo>
                  <a:pt x="11729031" y="1013481"/>
                  <a:pt x="11685907" y="1348145"/>
                  <a:pt x="11700000" y="1508073"/>
                </a:cubicBezTo>
                <a:cubicBezTo>
                  <a:pt x="11714093" y="1668001"/>
                  <a:pt x="11674122" y="1893815"/>
                  <a:pt x="11700000" y="2032364"/>
                </a:cubicBezTo>
                <a:cubicBezTo>
                  <a:pt x="11725878" y="2170913"/>
                  <a:pt x="11665540" y="2396088"/>
                  <a:pt x="11700000" y="2491855"/>
                </a:cubicBezTo>
                <a:cubicBezTo>
                  <a:pt x="11734460" y="2587622"/>
                  <a:pt x="11646622" y="3001402"/>
                  <a:pt x="11700000" y="3145745"/>
                </a:cubicBezTo>
                <a:cubicBezTo>
                  <a:pt x="11753378" y="3290088"/>
                  <a:pt x="11639612" y="3587689"/>
                  <a:pt x="11700000" y="3734836"/>
                </a:cubicBezTo>
                <a:cubicBezTo>
                  <a:pt x="11760388" y="3881983"/>
                  <a:pt x="11661122" y="4125932"/>
                  <a:pt x="11700000" y="4323927"/>
                </a:cubicBezTo>
                <a:cubicBezTo>
                  <a:pt x="11738878" y="4521922"/>
                  <a:pt x="11631166" y="4797819"/>
                  <a:pt x="11700000" y="5042618"/>
                </a:cubicBezTo>
                <a:cubicBezTo>
                  <a:pt x="11768834" y="5287417"/>
                  <a:pt x="11669759" y="5485533"/>
                  <a:pt x="11700000" y="5696509"/>
                </a:cubicBezTo>
                <a:cubicBezTo>
                  <a:pt x="11730241" y="5907485"/>
                  <a:pt x="11662786" y="6189285"/>
                  <a:pt x="11700000" y="6480000"/>
                </a:cubicBezTo>
                <a:cubicBezTo>
                  <a:pt x="11541378" y="6510698"/>
                  <a:pt x="11328194" y="6478434"/>
                  <a:pt x="11232000" y="6480000"/>
                </a:cubicBezTo>
                <a:cubicBezTo>
                  <a:pt x="11135806" y="6481566"/>
                  <a:pt x="11054680" y="6455342"/>
                  <a:pt x="10998000" y="6480000"/>
                </a:cubicBezTo>
                <a:cubicBezTo>
                  <a:pt x="10941320" y="6504658"/>
                  <a:pt x="10481489" y="6435731"/>
                  <a:pt x="10296000" y="6480000"/>
                </a:cubicBezTo>
                <a:cubicBezTo>
                  <a:pt x="10110511" y="6524269"/>
                  <a:pt x="10112290" y="6459962"/>
                  <a:pt x="9945000" y="6480000"/>
                </a:cubicBezTo>
                <a:cubicBezTo>
                  <a:pt x="9777710" y="6500038"/>
                  <a:pt x="9794405" y="6476455"/>
                  <a:pt x="9711000" y="6480000"/>
                </a:cubicBezTo>
                <a:cubicBezTo>
                  <a:pt x="9627595" y="6483545"/>
                  <a:pt x="9499558" y="6469024"/>
                  <a:pt x="9360000" y="6480000"/>
                </a:cubicBezTo>
                <a:cubicBezTo>
                  <a:pt x="9220442" y="6490976"/>
                  <a:pt x="8872038" y="6421639"/>
                  <a:pt x="8658000" y="6480000"/>
                </a:cubicBezTo>
                <a:cubicBezTo>
                  <a:pt x="8443962" y="6538361"/>
                  <a:pt x="8409067" y="6475781"/>
                  <a:pt x="8307000" y="6480000"/>
                </a:cubicBezTo>
                <a:cubicBezTo>
                  <a:pt x="8204933" y="6484219"/>
                  <a:pt x="8153702" y="6474894"/>
                  <a:pt x="8073000" y="6480000"/>
                </a:cubicBezTo>
                <a:cubicBezTo>
                  <a:pt x="7992298" y="6485106"/>
                  <a:pt x="7808922" y="6468822"/>
                  <a:pt x="7722000" y="6480000"/>
                </a:cubicBezTo>
                <a:cubicBezTo>
                  <a:pt x="7635078" y="6491178"/>
                  <a:pt x="7475383" y="6434582"/>
                  <a:pt x="7254000" y="6480000"/>
                </a:cubicBezTo>
                <a:cubicBezTo>
                  <a:pt x="7032617" y="6525418"/>
                  <a:pt x="6847431" y="6410064"/>
                  <a:pt x="6669000" y="6480000"/>
                </a:cubicBezTo>
                <a:cubicBezTo>
                  <a:pt x="6490569" y="6549936"/>
                  <a:pt x="6416096" y="6445077"/>
                  <a:pt x="6318000" y="6480000"/>
                </a:cubicBezTo>
                <a:cubicBezTo>
                  <a:pt x="6219904" y="6514923"/>
                  <a:pt x="5852205" y="6385409"/>
                  <a:pt x="5499000" y="6480000"/>
                </a:cubicBezTo>
                <a:cubicBezTo>
                  <a:pt x="5145795" y="6574591"/>
                  <a:pt x="5162117" y="6467751"/>
                  <a:pt x="4914000" y="6480000"/>
                </a:cubicBezTo>
                <a:cubicBezTo>
                  <a:pt x="4665883" y="6492249"/>
                  <a:pt x="4366672" y="6461517"/>
                  <a:pt x="4095000" y="6480000"/>
                </a:cubicBezTo>
                <a:cubicBezTo>
                  <a:pt x="3823328" y="6498483"/>
                  <a:pt x="3619702" y="6396363"/>
                  <a:pt x="3393000" y="6480000"/>
                </a:cubicBezTo>
                <a:cubicBezTo>
                  <a:pt x="3166298" y="6563637"/>
                  <a:pt x="3074175" y="6477417"/>
                  <a:pt x="2925000" y="6480000"/>
                </a:cubicBezTo>
                <a:cubicBezTo>
                  <a:pt x="2775825" y="6482583"/>
                  <a:pt x="2385409" y="6421480"/>
                  <a:pt x="2223000" y="6480000"/>
                </a:cubicBezTo>
                <a:cubicBezTo>
                  <a:pt x="2060591" y="6538520"/>
                  <a:pt x="1980816" y="6459188"/>
                  <a:pt x="1872000" y="6480000"/>
                </a:cubicBezTo>
                <a:cubicBezTo>
                  <a:pt x="1763184" y="6500812"/>
                  <a:pt x="1439500" y="6463377"/>
                  <a:pt x="1287000" y="6480000"/>
                </a:cubicBezTo>
                <a:cubicBezTo>
                  <a:pt x="1134500" y="6496623"/>
                  <a:pt x="1118691" y="6476899"/>
                  <a:pt x="1053000" y="6480000"/>
                </a:cubicBezTo>
                <a:cubicBezTo>
                  <a:pt x="987309" y="6483101"/>
                  <a:pt x="333144" y="6406693"/>
                  <a:pt x="0" y="6480000"/>
                </a:cubicBezTo>
                <a:cubicBezTo>
                  <a:pt x="-14739" y="6216856"/>
                  <a:pt x="21244" y="6112778"/>
                  <a:pt x="0" y="5890909"/>
                </a:cubicBezTo>
                <a:cubicBezTo>
                  <a:pt x="-21244" y="5669040"/>
                  <a:pt x="38961" y="5504263"/>
                  <a:pt x="0" y="5237018"/>
                </a:cubicBezTo>
                <a:cubicBezTo>
                  <a:pt x="-38961" y="4969773"/>
                  <a:pt x="57772" y="4777097"/>
                  <a:pt x="0" y="4583127"/>
                </a:cubicBezTo>
                <a:cubicBezTo>
                  <a:pt x="-57772" y="4389157"/>
                  <a:pt x="25285" y="4271276"/>
                  <a:pt x="0" y="4123636"/>
                </a:cubicBezTo>
                <a:cubicBezTo>
                  <a:pt x="-25285" y="3975996"/>
                  <a:pt x="67061" y="3748668"/>
                  <a:pt x="0" y="3404945"/>
                </a:cubicBezTo>
                <a:cubicBezTo>
                  <a:pt x="-67061" y="3061222"/>
                  <a:pt x="63830" y="2997309"/>
                  <a:pt x="0" y="2815855"/>
                </a:cubicBezTo>
                <a:cubicBezTo>
                  <a:pt x="-63830" y="2634401"/>
                  <a:pt x="38584" y="2551528"/>
                  <a:pt x="0" y="2421164"/>
                </a:cubicBezTo>
                <a:cubicBezTo>
                  <a:pt x="-38584" y="2290800"/>
                  <a:pt x="9533" y="1974521"/>
                  <a:pt x="0" y="1832073"/>
                </a:cubicBezTo>
                <a:cubicBezTo>
                  <a:pt x="-9533" y="1689625"/>
                  <a:pt x="5836" y="1469943"/>
                  <a:pt x="0" y="1307782"/>
                </a:cubicBezTo>
                <a:cubicBezTo>
                  <a:pt x="-5836" y="1145621"/>
                  <a:pt x="60501" y="1017954"/>
                  <a:pt x="0" y="783491"/>
                </a:cubicBezTo>
                <a:cubicBezTo>
                  <a:pt x="-60501" y="549028"/>
                  <a:pt x="89540" y="272799"/>
                  <a:pt x="0" y="0"/>
                </a:cubicBezTo>
                <a:close/>
              </a:path>
            </a:pathLst>
          </a:custGeom>
          <a:pattFill prst="smGrid">
            <a:fgClr>
              <a:srgbClr val="FEF6F0"/>
            </a:fgClr>
            <a:bgClr>
              <a:schemeClr val="bg1"/>
            </a:bgClr>
          </a:pattFill>
          <a:ln w="57150" cmpd="thickThin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FF6015-D4B7-57B7-671E-0043E7C6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241337"/>
              </p:ext>
            </p:extLst>
          </p:nvPr>
        </p:nvGraphicFramePr>
        <p:xfrm>
          <a:off x="302818" y="268448"/>
          <a:ext cx="11584052" cy="6388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8907">
                  <a:extLst>
                    <a:ext uri="{9D8B030D-6E8A-4147-A177-3AD203B41FA5}">
                      <a16:colId xmlns:a16="http://schemas.microsoft.com/office/drawing/2014/main" val="673626068"/>
                    </a:ext>
                  </a:extLst>
                </a:gridCol>
                <a:gridCol w="897622">
                  <a:extLst>
                    <a:ext uri="{9D8B030D-6E8A-4147-A177-3AD203B41FA5}">
                      <a16:colId xmlns:a16="http://schemas.microsoft.com/office/drawing/2014/main" val="2302259808"/>
                    </a:ext>
                  </a:extLst>
                </a:gridCol>
                <a:gridCol w="1736521">
                  <a:extLst>
                    <a:ext uri="{9D8B030D-6E8A-4147-A177-3AD203B41FA5}">
                      <a16:colId xmlns:a16="http://schemas.microsoft.com/office/drawing/2014/main" val="2849453941"/>
                    </a:ext>
                  </a:extLst>
                </a:gridCol>
                <a:gridCol w="3171038">
                  <a:extLst>
                    <a:ext uri="{9D8B030D-6E8A-4147-A177-3AD203B41FA5}">
                      <a16:colId xmlns:a16="http://schemas.microsoft.com/office/drawing/2014/main" val="3465274578"/>
                    </a:ext>
                  </a:extLst>
                </a:gridCol>
                <a:gridCol w="1299964">
                  <a:extLst>
                    <a:ext uri="{9D8B030D-6E8A-4147-A177-3AD203B41FA5}">
                      <a16:colId xmlns:a16="http://schemas.microsoft.com/office/drawing/2014/main" val="1564311572"/>
                    </a:ext>
                  </a:extLst>
                </a:gridCol>
              </a:tblGrid>
              <a:tr h="41133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Rúbrica para evaluar ensayos o artículos divulgativos</a:t>
                      </a:r>
                      <a:endParaRPr kumimoji="0" lang="es-CO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6084275"/>
                  </a:ext>
                </a:extLst>
              </a:tr>
              <a:tr h="3890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Tema del ensayo:</a:t>
                      </a:r>
                      <a:r>
                        <a:rPr kumimoji="0" lang="es-CO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……………………………………………..………….…………</a:t>
                      </a: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Trabajo elaborado por:</a:t>
                      </a:r>
                      <a:r>
                        <a:rPr kumimoji="0" lang="es-CO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……………………..…………………..……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Nota:</a:t>
                      </a:r>
                      <a:r>
                        <a:rPr kumimoji="0" lang="es-CO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……..…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78884"/>
                  </a:ext>
                </a:extLst>
              </a:tr>
              <a:tr h="4727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Aciertos para destacar y reforzar:</a:t>
                      </a:r>
                    </a:p>
                  </a:txBody>
                  <a:tcPr anchor="b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 ensayo o artículo…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Aspectos para corregir o mejorar: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45867"/>
                  </a:ext>
                </a:extLst>
              </a:tr>
              <a:tr h="1023018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¿tiene un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título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que enuncia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con exactitud el contenido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del texto?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02217"/>
                  </a:ext>
                </a:extLst>
              </a:tr>
              <a:tr h="1023018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¿refleja una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documentación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adecuada y suficiente de los temas o problemas tratados?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70214"/>
                  </a:ext>
                </a:extLst>
              </a:tr>
              <a:tr h="1023018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¿presenta con claridad los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antecedentes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y las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bases</a:t>
                      </a:r>
                      <a:b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teóricas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de la cuestión?</a:t>
                      </a:r>
                      <a:endParaRPr lang="es-CO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05743"/>
                  </a:ext>
                </a:extLst>
              </a:tr>
              <a:tr h="1023018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¿brinda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explicaciones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que conforman un tejido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 un relato bien articulado?</a:t>
                      </a:r>
                      <a:endParaRPr lang="es-CO" sz="14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83117"/>
                  </a:ext>
                </a:extLst>
              </a:tr>
              <a:tr h="1023018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¿es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organizado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preciso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en la exposición de las distintas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facetas del tema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CO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81455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C571397-69F3-0A1D-F74F-BEEA617EC92A}"/>
              </a:ext>
            </a:extLst>
          </p:cNvPr>
          <p:cNvCxnSpPr/>
          <p:nvPr/>
        </p:nvCxnSpPr>
        <p:spPr>
          <a:xfrm>
            <a:off x="6096000" y="1357810"/>
            <a:ext cx="0" cy="32400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04EBF96-187A-1953-7F52-07D95F1A09FE}"/>
              </a:ext>
            </a:extLst>
          </p:cNvPr>
          <p:cNvCxnSpPr>
            <a:cxnSpLocks/>
          </p:cNvCxnSpPr>
          <p:nvPr/>
        </p:nvCxnSpPr>
        <p:spPr>
          <a:xfrm>
            <a:off x="7197755" y="2069582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23194E-A30F-24B2-B7AF-E3BCE3E9B26F}"/>
              </a:ext>
            </a:extLst>
          </p:cNvPr>
          <p:cNvCxnSpPr>
            <a:cxnSpLocks/>
          </p:cNvCxnSpPr>
          <p:nvPr/>
        </p:nvCxnSpPr>
        <p:spPr>
          <a:xfrm>
            <a:off x="7197755" y="3023701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977345-CB7D-ECA8-E053-36A7ACFB2497}"/>
              </a:ext>
            </a:extLst>
          </p:cNvPr>
          <p:cNvCxnSpPr>
            <a:cxnSpLocks/>
          </p:cNvCxnSpPr>
          <p:nvPr/>
        </p:nvCxnSpPr>
        <p:spPr>
          <a:xfrm>
            <a:off x="7197755" y="4028112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84FF27-CFA6-4F43-40A1-4EBA4CF65AEC}"/>
              </a:ext>
            </a:extLst>
          </p:cNvPr>
          <p:cNvCxnSpPr>
            <a:cxnSpLocks/>
          </p:cNvCxnSpPr>
          <p:nvPr/>
        </p:nvCxnSpPr>
        <p:spPr>
          <a:xfrm>
            <a:off x="7197755" y="5099785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FD4852-BF8B-F260-DE7E-661DD8DC33F6}"/>
              </a:ext>
            </a:extLst>
          </p:cNvPr>
          <p:cNvCxnSpPr>
            <a:cxnSpLocks/>
          </p:cNvCxnSpPr>
          <p:nvPr/>
        </p:nvCxnSpPr>
        <p:spPr>
          <a:xfrm>
            <a:off x="7197755" y="6167986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020A4AB-9760-E351-3F1B-08EB75D24896}"/>
              </a:ext>
            </a:extLst>
          </p:cNvPr>
          <p:cNvCxnSpPr>
            <a:cxnSpLocks/>
          </p:cNvCxnSpPr>
          <p:nvPr/>
        </p:nvCxnSpPr>
        <p:spPr>
          <a:xfrm flipH="1">
            <a:off x="4647500" y="2069582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E9B2E4-E1B2-A3E9-162C-ACD6F1943F45}"/>
              </a:ext>
            </a:extLst>
          </p:cNvPr>
          <p:cNvCxnSpPr>
            <a:cxnSpLocks/>
          </p:cNvCxnSpPr>
          <p:nvPr/>
        </p:nvCxnSpPr>
        <p:spPr>
          <a:xfrm flipH="1">
            <a:off x="4647500" y="3032996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85D9C74-ECBB-496A-00C8-DF30DA43CA8A}"/>
              </a:ext>
            </a:extLst>
          </p:cNvPr>
          <p:cNvCxnSpPr>
            <a:cxnSpLocks/>
          </p:cNvCxnSpPr>
          <p:nvPr/>
        </p:nvCxnSpPr>
        <p:spPr>
          <a:xfrm flipH="1">
            <a:off x="4647500" y="4036350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819FA4-BF0A-ED81-F455-1790EB23F26F}"/>
              </a:ext>
            </a:extLst>
          </p:cNvPr>
          <p:cNvCxnSpPr>
            <a:cxnSpLocks/>
          </p:cNvCxnSpPr>
          <p:nvPr/>
        </p:nvCxnSpPr>
        <p:spPr>
          <a:xfrm flipH="1">
            <a:off x="4647500" y="5090490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4B5751-6E75-C5D0-806A-E078FD89371E}"/>
              </a:ext>
            </a:extLst>
          </p:cNvPr>
          <p:cNvCxnSpPr>
            <a:cxnSpLocks/>
          </p:cNvCxnSpPr>
          <p:nvPr/>
        </p:nvCxnSpPr>
        <p:spPr>
          <a:xfrm flipH="1">
            <a:off x="4647500" y="617622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95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6597BE-E6B9-4E85-9F98-DF7DE0BA4A9E}"/>
              </a:ext>
            </a:extLst>
          </p:cNvPr>
          <p:cNvSpPr txBox="1"/>
          <p:nvPr/>
        </p:nvSpPr>
        <p:spPr>
          <a:xfrm>
            <a:off x="234892" y="201336"/>
            <a:ext cx="11700000" cy="6480000"/>
          </a:xfrm>
          <a:custGeom>
            <a:avLst/>
            <a:gdLst>
              <a:gd name="connsiteX0" fmla="*/ 0 w 11700000"/>
              <a:gd name="connsiteY0" fmla="*/ 0 h 6480000"/>
              <a:gd name="connsiteX1" fmla="*/ 468000 w 11700000"/>
              <a:gd name="connsiteY1" fmla="*/ 0 h 6480000"/>
              <a:gd name="connsiteX2" fmla="*/ 1170000 w 11700000"/>
              <a:gd name="connsiteY2" fmla="*/ 0 h 6480000"/>
              <a:gd name="connsiteX3" fmla="*/ 1638000 w 11700000"/>
              <a:gd name="connsiteY3" fmla="*/ 0 h 6480000"/>
              <a:gd name="connsiteX4" fmla="*/ 1872000 w 11700000"/>
              <a:gd name="connsiteY4" fmla="*/ 0 h 6480000"/>
              <a:gd name="connsiteX5" fmla="*/ 2340000 w 11700000"/>
              <a:gd name="connsiteY5" fmla="*/ 0 h 6480000"/>
              <a:gd name="connsiteX6" fmla="*/ 3042000 w 11700000"/>
              <a:gd name="connsiteY6" fmla="*/ 0 h 6480000"/>
              <a:gd name="connsiteX7" fmla="*/ 3861000 w 11700000"/>
              <a:gd name="connsiteY7" fmla="*/ 0 h 6480000"/>
              <a:gd name="connsiteX8" fmla="*/ 4095000 w 11700000"/>
              <a:gd name="connsiteY8" fmla="*/ 0 h 6480000"/>
              <a:gd name="connsiteX9" fmla="*/ 4329000 w 11700000"/>
              <a:gd name="connsiteY9" fmla="*/ 0 h 6480000"/>
              <a:gd name="connsiteX10" fmla="*/ 5148000 w 11700000"/>
              <a:gd name="connsiteY10" fmla="*/ 0 h 6480000"/>
              <a:gd name="connsiteX11" fmla="*/ 5382000 w 11700000"/>
              <a:gd name="connsiteY11" fmla="*/ 0 h 6480000"/>
              <a:gd name="connsiteX12" fmla="*/ 5967000 w 11700000"/>
              <a:gd name="connsiteY12" fmla="*/ 0 h 6480000"/>
              <a:gd name="connsiteX13" fmla="*/ 6318000 w 11700000"/>
              <a:gd name="connsiteY13" fmla="*/ 0 h 6480000"/>
              <a:gd name="connsiteX14" fmla="*/ 6669000 w 11700000"/>
              <a:gd name="connsiteY14" fmla="*/ 0 h 6480000"/>
              <a:gd name="connsiteX15" fmla="*/ 7020000 w 11700000"/>
              <a:gd name="connsiteY15" fmla="*/ 0 h 6480000"/>
              <a:gd name="connsiteX16" fmla="*/ 7371000 w 11700000"/>
              <a:gd name="connsiteY16" fmla="*/ 0 h 6480000"/>
              <a:gd name="connsiteX17" fmla="*/ 7839000 w 11700000"/>
              <a:gd name="connsiteY17" fmla="*/ 0 h 6480000"/>
              <a:gd name="connsiteX18" fmla="*/ 8190000 w 11700000"/>
              <a:gd name="connsiteY18" fmla="*/ 0 h 6480000"/>
              <a:gd name="connsiteX19" fmla="*/ 8658000 w 11700000"/>
              <a:gd name="connsiteY19" fmla="*/ 0 h 6480000"/>
              <a:gd name="connsiteX20" fmla="*/ 9360000 w 11700000"/>
              <a:gd name="connsiteY20" fmla="*/ 0 h 6480000"/>
              <a:gd name="connsiteX21" fmla="*/ 9711000 w 11700000"/>
              <a:gd name="connsiteY21" fmla="*/ 0 h 6480000"/>
              <a:gd name="connsiteX22" fmla="*/ 9945000 w 11700000"/>
              <a:gd name="connsiteY22" fmla="*/ 0 h 6480000"/>
              <a:gd name="connsiteX23" fmla="*/ 10764000 w 11700000"/>
              <a:gd name="connsiteY23" fmla="*/ 0 h 6480000"/>
              <a:gd name="connsiteX24" fmla="*/ 10998000 w 11700000"/>
              <a:gd name="connsiteY24" fmla="*/ 0 h 6480000"/>
              <a:gd name="connsiteX25" fmla="*/ 11700000 w 11700000"/>
              <a:gd name="connsiteY25" fmla="*/ 0 h 6480000"/>
              <a:gd name="connsiteX26" fmla="*/ 11700000 w 11700000"/>
              <a:gd name="connsiteY26" fmla="*/ 394691 h 6480000"/>
              <a:gd name="connsiteX27" fmla="*/ 11700000 w 11700000"/>
              <a:gd name="connsiteY27" fmla="*/ 983782 h 6480000"/>
              <a:gd name="connsiteX28" fmla="*/ 11700000 w 11700000"/>
              <a:gd name="connsiteY28" fmla="*/ 1637673 h 6480000"/>
              <a:gd name="connsiteX29" fmla="*/ 11700000 w 11700000"/>
              <a:gd name="connsiteY29" fmla="*/ 2161964 h 6480000"/>
              <a:gd name="connsiteX30" fmla="*/ 11700000 w 11700000"/>
              <a:gd name="connsiteY30" fmla="*/ 2621455 h 6480000"/>
              <a:gd name="connsiteX31" fmla="*/ 11700000 w 11700000"/>
              <a:gd name="connsiteY31" fmla="*/ 3080945 h 6480000"/>
              <a:gd name="connsiteX32" fmla="*/ 11700000 w 11700000"/>
              <a:gd name="connsiteY32" fmla="*/ 3734836 h 6480000"/>
              <a:gd name="connsiteX33" fmla="*/ 11700000 w 11700000"/>
              <a:gd name="connsiteY33" fmla="*/ 4129527 h 6480000"/>
              <a:gd name="connsiteX34" fmla="*/ 11700000 w 11700000"/>
              <a:gd name="connsiteY34" fmla="*/ 4653818 h 6480000"/>
              <a:gd name="connsiteX35" fmla="*/ 11700000 w 11700000"/>
              <a:gd name="connsiteY35" fmla="*/ 5242909 h 6480000"/>
              <a:gd name="connsiteX36" fmla="*/ 11700000 w 11700000"/>
              <a:gd name="connsiteY36" fmla="*/ 5702400 h 6480000"/>
              <a:gd name="connsiteX37" fmla="*/ 11700000 w 11700000"/>
              <a:gd name="connsiteY37" fmla="*/ 6480000 h 6480000"/>
              <a:gd name="connsiteX38" fmla="*/ 11466000 w 11700000"/>
              <a:gd name="connsiteY38" fmla="*/ 6480000 h 6480000"/>
              <a:gd name="connsiteX39" fmla="*/ 11232000 w 11700000"/>
              <a:gd name="connsiteY39" fmla="*/ 6480000 h 6480000"/>
              <a:gd name="connsiteX40" fmla="*/ 10413000 w 11700000"/>
              <a:gd name="connsiteY40" fmla="*/ 6480000 h 6480000"/>
              <a:gd name="connsiteX41" fmla="*/ 9945000 w 11700000"/>
              <a:gd name="connsiteY41" fmla="*/ 6480000 h 6480000"/>
              <a:gd name="connsiteX42" fmla="*/ 9126000 w 11700000"/>
              <a:gd name="connsiteY42" fmla="*/ 6480000 h 6480000"/>
              <a:gd name="connsiteX43" fmla="*/ 8541000 w 11700000"/>
              <a:gd name="connsiteY43" fmla="*/ 6480000 h 6480000"/>
              <a:gd name="connsiteX44" fmla="*/ 8307000 w 11700000"/>
              <a:gd name="connsiteY44" fmla="*/ 6480000 h 6480000"/>
              <a:gd name="connsiteX45" fmla="*/ 7956000 w 11700000"/>
              <a:gd name="connsiteY45" fmla="*/ 6480000 h 6480000"/>
              <a:gd name="connsiteX46" fmla="*/ 7488000 w 11700000"/>
              <a:gd name="connsiteY46" fmla="*/ 6480000 h 6480000"/>
              <a:gd name="connsiteX47" fmla="*/ 6786000 w 11700000"/>
              <a:gd name="connsiteY47" fmla="*/ 6480000 h 6480000"/>
              <a:gd name="connsiteX48" fmla="*/ 6084000 w 11700000"/>
              <a:gd name="connsiteY48" fmla="*/ 6480000 h 6480000"/>
              <a:gd name="connsiteX49" fmla="*/ 5499000 w 11700000"/>
              <a:gd name="connsiteY49" fmla="*/ 6480000 h 6480000"/>
              <a:gd name="connsiteX50" fmla="*/ 5031000 w 11700000"/>
              <a:gd name="connsiteY50" fmla="*/ 6480000 h 6480000"/>
              <a:gd name="connsiteX51" fmla="*/ 4212000 w 11700000"/>
              <a:gd name="connsiteY51" fmla="*/ 6480000 h 6480000"/>
              <a:gd name="connsiteX52" fmla="*/ 3627000 w 11700000"/>
              <a:gd name="connsiteY52" fmla="*/ 6480000 h 6480000"/>
              <a:gd name="connsiteX53" fmla="*/ 3276000 w 11700000"/>
              <a:gd name="connsiteY53" fmla="*/ 6480000 h 6480000"/>
              <a:gd name="connsiteX54" fmla="*/ 2925000 w 11700000"/>
              <a:gd name="connsiteY54" fmla="*/ 6480000 h 6480000"/>
              <a:gd name="connsiteX55" fmla="*/ 2691000 w 11700000"/>
              <a:gd name="connsiteY55" fmla="*/ 6480000 h 6480000"/>
              <a:gd name="connsiteX56" fmla="*/ 2106000 w 11700000"/>
              <a:gd name="connsiteY56" fmla="*/ 6480000 h 6480000"/>
              <a:gd name="connsiteX57" fmla="*/ 1755000 w 11700000"/>
              <a:gd name="connsiteY57" fmla="*/ 6480000 h 6480000"/>
              <a:gd name="connsiteX58" fmla="*/ 936000 w 11700000"/>
              <a:gd name="connsiteY58" fmla="*/ 6480000 h 6480000"/>
              <a:gd name="connsiteX59" fmla="*/ 0 w 11700000"/>
              <a:gd name="connsiteY59" fmla="*/ 6480000 h 6480000"/>
              <a:gd name="connsiteX60" fmla="*/ 0 w 11700000"/>
              <a:gd name="connsiteY60" fmla="*/ 5955709 h 6480000"/>
              <a:gd name="connsiteX61" fmla="*/ 0 w 11700000"/>
              <a:gd name="connsiteY61" fmla="*/ 5301818 h 6480000"/>
              <a:gd name="connsiteX62" fmla="*/ 0 w 11700000"/>
              <a:gd name="connsiteY62" fmla="*/ 4907127 h 6480000"/>
              <a:gd name="connsiteX63" fmla="*/ 0 w 11700000"/>
              <a:gd name="connsiteY63" fmla="*/ 4447636 h 6480000"/>
              <a:gd name="connsiteX64" fmla="*/ 0 w 11700000"/>
              <a:gd name="connsiteY64" fmla="*/ 3793745 h 6480000"/>
              <a:gd name="connsiteX65" fmla="*/ 0 w 11700000"/>
              <a:gd name="connsiteY65" fmla="*/ 3075055 h 6480000"/>
              <a:gd name="connsiteX66" fmla="*/ 0 w 11700000"/>
              <a:gd name="connsiteY66" fmla="*/ 2356364 h 6480000"/>
              <a:gd name="connsiteX67" fmla="*/ 0 w 11700000"/>
              <a:gd name="connsiteY67" fmla="*/ 1767273 h 6480000"/>
              <a:gd name="connsiteX68" fmla="*/ 0 w 11700000"/>
              <a:gd name="connsiteY68" fmla="*/ 1242982 h 6480000"/>
              <a:gd name="connsiteX69" fmla="*/ 0 w 11700000"/>
              <a:gd name="connsiteY69" fmla="*/ 653891 h 6480000"/>
              <a:gd name="connsiteX70" fmla="*/ 0 w 11700000"/>
              <a:gd name="connsiteY70" fmla="*/ 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700000" h="6480000" fill="none" extrusionOk="0">
                <a:moveTo>
                  <a:pt x="0" y="0"/>
                </a:moveTo>
                <a:cubicBezTo>
                  <a:pt x="216833" y="-33457"/>
                  <a:pt x="316538" y="53929"/>
                  <a:pt x="468000" y="0"/>
                </a:cubicBezTo>
                <a:cubicBezTo>
                  <a:pt x="619462" y="-53929"/>
                  <a:pt x="889075" y="78462"/>
                  <a:pt x="1170000" y="0"/>
                </a:cubicBezTo>
                <a:cubicBezTo>
                  <a:pt x="1450925" y="-78462"/>
                  <a:pt x="1487466" y="11455"/>
                  <a:pt x="1638000" y="0"/>
                </a:cubicBezTo>
                <a:cubicBezTo>
                  <a:pt x="1788534" y="-11455"/>
                  <a:pt x="1781003" y="7729"/>
                  <a:pt x="1872000" y="0"/>
                </a:cubicBezTo>
                <a:cubicBezTo>
                  <a:pt x="1962997" y="-7729"/>
                  <a:pt x="2130023" y="7941"/>
                  <a:pt x="2340000" y="0"/>
                </a:cubicBezTo>
                <a:cubicBezTo>
                  <a:pt x="2549977" y="-7941"/>
                  <a:pt x="2789136" y="6021"/>
                  <a:pt x="3042000" y="0"/>
                </a:cubicBezTo>
                <a:cubicBezTo>
                  <a:pt x="3294864" y="-6021"/>
                  <a:pt x="3565120" y="95360"/>
                  <a:pt x="3861000" y="0"/>
                </a:cubicBezTo>
                <a:cubicBezTo>
                  <a:pt x="4156880" y="-95360"/>
                  <a:pt x="3979558" y="2579"/>
                  <a:pt x="4095000" y="0"/>
                </a:cubicBezTo>
                <a:cubicBezTo>
                  <a:pt x="4210442" y="-2579"/>
                  <a:pt x="4274030" y="17653"/>
                  <a:pt x="4329000" y="0"/>
                </a:cubicBezTo>
                <a:cubicBezTo>
                  <a:pt x="4383970" y="-17653"/>
                  <a:pt x="4786418" y="90857"/>
                  <a:pt x="5148000" y="0"/>
                </a:cubicBezTo>
                <a:cubicBezTo>
                  <a:pt x="5509582" y="-90857"/>
                  <a:pt x="5265657" y="22903"/>
                  <a:pt x="5382000" y="0"/>
                </a:cubicBezTo>
                <a:cubicBezTo>
                  <a:pt x="5498343" y="-22903"/>
                  <a:pt x="5781496" y="56176"/>
                  <a:pt x="5967000" y="0"/>
                </a:cubicBezTo>
                <a:cubicBezTo>
                  <a:pt x="6152504" y="-56176"/>
                  <a:pt x="6245870" y="20069"/>
                  <a:pt x="6318000" y="0"/>
                </a:cubicBezTo>
                <a:cubicBezTo>
                  <a:pt x="6390130" y="-20069"/>
                  <a:pt x="6519384" y="36468"/>
                  <a:pt x="6669000" y="0"/>
                </a:cubicBezTo>
                <a:cubicBezTo>
                  <a:pt x="6818616" y="-36468"/>
                  <a:pt x="6939690" y="17045"/>
                  <a:pt x="7020000" y="0"/>
                </a:cubicBezTo>
                <a:cubicBezTo>
                  <a:pt x="7100310" y="-17045"/>
                  <a:pt x="7280489" y="3185"/>
                  <a:pt x="7371000" y="0"/>
                </a:cubicBezTo>
                <a:cubicBezTo>
                  <a:pt x="7461511" y="-3185"/>
                  <a:pt x="7729458" y="11838"/>
                  <a:pt x="7839000" y="0"/>
                </a:cubicBezTo>
                <a:cubicBezTo>
                  <a:pt x="7948542" y="-11838"/>
                  <a:pt x="8034916" y="5829"/>
                  <a:pt x="8190000" y="0"/>
                </a:cubicBezTo>
                <a:cubicBezTo>
                  <a:pt x="8345084" y="-5829"/>
                  <a:pt x="8483485" y="15062"/>
                  <a:pt x="8658000" y="0"/>
                </a:cubicBezTo>
                <a:cubicBezTo>
                  <a:pt x="8832515" y="-15062"/>
                  <a:pt x="9218600" y="5108"/>
                  <a:pt x="9360000" y="0"/>
                </a:cubicBezTo>
                <a:cubicBezTo>
                  <a:pt x="9501400" y="-5108"/>
                  <a:pt x="9562871" y="31832"/>
                  <a:pt x="9711000" y="0"/>
                </a:cubicBezTo>
                <a:cubicBezTo>
                  <a:pt x="9859129" y="-31832"/>
                  <a:pt x="9859411" y="8928"/>
                  <a:pt x="9945000" y="0"/>
                </a:cubicBezTo>
                <a:cubicBezTo>
                  <a:pt x="10030589" y="-8928"/>
                  <a:pt x="10356190" y="61073"/>
                  <a:pt x="10764000" y="0"/>
                </a:cubicBezTo>
                <a:cubicBezTo>
                  <a:pt x="11171810" y="-61073"/>
                  <a:pt x="10900043" y="13685"/>
                  <a:pt x="10998000" y="0"/>
                </a:cubicBezTo>
                <a:cubicBezTo>
                  <a:pt x="11095957" y="-13685"/>
                  <a:pt x="11536835" y="47574"/>
                  <a:pt x="11700000" y="0"/>
                </a:cubicBezTo>
                <a:cubicBezTo>
                  <a:pt x="11717862" y="127409"/>
                  <a:pt x="11662004" y="276482"/>
                  <a:pt x="11700000" y="394691"/>
                </a:cubicBezTo>
                <a:cubicBezTo>
                  <a:pt x="11737996" y="512900"/>
                  <a:pt x="11675395" y="762870"/>
                  <a:pt x="11700000" y="983782"/>
                </a:cubicBezTo>
                <a:cubicBezTo>
                  <a:pt x="11724605" y="1204694"/>
                  <a:pt x="11688258" y="1354723"/>
                  <a:pt x="11700000" y="1637673"/>
                </a:cubicBezTo>
                <a:cubicBezTo>
                  <a:pt x="11711742" y="1920623"/>
                  <a:pt x="11689094" y="2003732"/>
                  <a:pt x="11700000" y="2161964"/>
                </a:cubicBezTo>
                <a:cubicBezTo>
                  <a:pt x="11710906" y="2320196"/>
                  <a:pt x="11664790" y="2494917"/>
                  <a:pt x="11700000" y="2621455"/>
                </a:cubicBezTo>
                <a:cubicBezTo>
                  <a:pt x="11735210" y="2747993"/>
                  <a:pt x="11674557" y="2905530"/>
                  <a:pt x="11700000" y="3080945"/>
                </a:cubicBezTo>
                <a:cubicBezTo>
                  <a:pt x="11725443" y="3256360"/>
                  <a:pt x="11661894" y="3437346"/>
                  <a:pt x="11700000" y="3734836"/>
                </a:cubicBezTo>
                <a:cubicBezTo>
                  <a:pt x="11738106" y="4032326"/>
                  <a:pt x="11671251" y="3947026"/>
                  <a:pt x="11700000" y="4129527"/>
                </a:cubicBezTo>
                <a:cubicBezTo>
                  <a:pt x="11728749" y="4312028"/>
                  <a:pt x="11651049" y="4409893"/>
                  <a:pt x="11700000" y="4653818"/>
                </a:cubicBezTo>
                <a:cubicBezTo>
                  <a:pt x="11748951" y="4897743"/>
                  <a:pt x="11692805" y="5087893"/>
                  <a:pt x="11700000" y="5242909"/>
                </a:cubicBezTo>
                <a:cubicBezTo>
                  <a:pt x="11707195" y="5397925"/>
                  <a:pt x="11648382" y="5607707"/>
                  <a:pt x="11700000" y="5702400"/>
                </a:cubicBezTo>
                <a:cubicBezTo>
                  <a:pt x="11751618" y="5797093"/>
                  <a:pt x="11669091" y="6270867"/>
                  <a:pt x="11700000" y="6480000"/>
                </a:cubicBezTo>
                <a:cubicBezTo>
                  <a:pt x="11588011" y="6502272"/>
                  <a:pt x="11582780" y="6479834"/>
                  <a:pt x="11466000" y="6480000"/>
                </a:cubicBezTo>
                <a:cubicBezTo>
                  <a:pt x="11349220" y="6480166"/>
                  <a:pt x="11346845" y="6453017"/>
                  <a:pt x="11232000" y="6480000"/>
                </a:cubicBezTo>
                <a:cubicBezTo>
                  <a:pt x="11117155" y="6506983"/>
                  <a:pt x="10680770" y="6416697"/>
                  <a:pt x="10413000" y="6480000"/>
                </a:cubicBezTo>
                <a:cubicBezTo>
                  <a:pt x="10145230" y="6543303"/>
                  <a:pt x="10126007" y="6445923"/>
                  <a:pt x="9945000" y="6480000"/>
                </a:cubicBezTo>
                <a:cubicBezTo>
                  <a:pt x="9763993" y="6514077"/>
                  <a:pt x="9517101" y="6395794"/>
                  <a:pt x="9126000" y="6480000"/>
                </a:cubicBezTo>
                <a:cubicBezTo>
                  <a:pt x="8734899" y="6564206"/>
                  <a:pt x="8704740" y="6467632"/>
                  <a:pt x="8541000" y="6480000"/>
                </a:cubicBezTo>
                <a:cubicBezTo>
                  <a:pt x="8377260" y="6492368"/>
                  <a:pt x="8422923" y="6474162"/>
                  <a:pt x="8307000" y="6480000"/>
                </a:cubicBezTo>
                <a:cubicBezTo>
                  <a:pt x="8191077" y="6485838"/>
                  <a:pt x="8097307" y="6438408"/>
                  <a:pt x="7956000" y="6480000"/>
                </a:cubicBezTo>
                <a:cubicBezTo>
                  <a:pt x="7814693" y="6521592"/>
                  <a:pt x="7585238" y="6465216"/>
                  <a:pt x="7488000" y="6480000"/>
                </a:cubicBezTo>
                <a:cubicBezTo>
                  <a:pt x="7390762" y="6494784"/>
                  <a:pt x="6936901" y="6418314"/>
                  <a:pt x="6786000" y="6480000"/>
                </a:cubicBezTo>
                <a:cubicBezTo>
                  <a:pt x="6635099" y="6541686"/>
                  <a:pt x="6298945" y="6422298"/>
                  <a:pt x="6084000" y="6480000"/>
                </a:cubicBezTo>
                <a:cubicBezTo>
                  <a:pt x="5869055" y="6537702"/>
                  <a:pt x="5782014" y="6443188"/>
                  <a:pt x="5499000" y="6480000"/>
                </a:cubicBezTo>
                <a:cubicBezTo>
                  <a:pt x="5215986" y="6516812"/>
                  <a:pt x="5221860" y="6436848"/>
                  <a:pt x="5031000" y="6480000"/>
                </a:cubicBezTo>
                <a:cubicBezTo>
                  <a:pt x="4840140" y="6523152"/>
                  <a:pt x="4621092" y="6419833"/>
                  <a:pt x="4212000" y="6480000"/>
                </a:cubicBezTo>
                <a:cubicBezTo>
                  <a:pt x="3802908" y="6540167"/>
                  <a:pt x="3775004" y="6456684"/>
                  <a:pt x="3627000" y="6480000"/>
                </a:cubicBezTo>
                <a:cubicBezTo>
                  <a:pt x="3478996" y="6503316"/>
                  <a:pt x="3423742" y="6442527"/>
                  <a:pt x="3276000" y="6480000"/>
                </a:cubicBezTo>
                <a:cubicBezTo>
                  <a:pt x="3128258" y="6517473"/>
                  <a:pt x="3057623" y="6451855"/>
                  <a:pt x="2925000" y="6480000"/>
                </a:cubicBezTo>
                <a:cubicBezTo>
                  <a:pt x="2792377" y="6508145"/>
                  <a:pt x="2743750" y="6471643"/>
                  <a:pt x="2691000" y="6480000"/>
                </a:cubicBezTo>
                <a:cubicBezTo>
                  <a:pt x="2638250" y="6488357"/>
                  <a:pt x="2275408" y="6465422"/>
                  <a:pt x="2106000" y="6480000"/>
                </a:cubicBezTo>
                <a:cubicBezTo>
                  <a:pt x="1936592" y="6494578"/>
                  <a:pt x="1861054" y="6464062"/>
                  <a:pt x="1755000" y="6480000"/>
                </a:cubicBezTo>
                <a:cubicBezTo>
                  <a:pt x="1648946" y="6495938"/>
                  <a:pt x="1156794" y="6409475"/>
                  <a:pt x="936000" y="6480000"/>
                </a:cubicBezTo>
                <a:cubicBezTo>
                  <a:pt x="715206" y="6550525"/>
                  <a:pt x="366007" y="6456146"/>
                  <a:pt x="0" y="6480000"/>
                </a:cubicBezTo>
                <a:cubicBezTo>
                  <a:pt x="-49135" y="6292117"/>
                  <a:pt x="8229" y="6094000"/>
                  <a:pt x="0" y="5955709"/>
                </a:cubicBezTo>
                <a:cubicBezTo>
                  <a:pt x="-8229" y="5817418"/>
                  <a:pt x="40981" y="5581867"/>
                  <a:pt x="0" y="5301818"/>
                </a:cubicBezTo>
                <a:cubicBezTo>
                  <a:pt x="-40981" y="5021769"/>
                  <a:pt x="28501" y="5064854"/>
                  <a:pt x="0" y="4907127"/>
                </a:cubicBezTo>
                <a:cubicBezTo>
                  <a:pt x="-28501" y="4749400"/>
                  <a:pt x="27337" y="4629048"/>
                  <a:pt x="0" y="4447636"/>
                </a:cubicBezTo>
                <a:cubicBezTo>
                  <a:pt x="-27337" y="4266224"/>
                  <a:pt x="43783" y="3939764"/>
                  <a:pt x="0" y="3793745"/>
                </a:cubicBezTo>
                <a:cubicBezTo>
                  <a:pt x="-43783" y="3647726"/>
                  <a:pt x="9060" y="3399577"/>
                  <a:pt x="0" y="3075055"/>
                </a:cubicBezTo>
                <a:cubicBezTo>
                  <a:pt x="-9060" y="2750533"/>
                  <a:pt x="49514" y="2644430"/>
                  <a:pt x="0" y="2356364"/>
                </a:cubicBezTo>
                <a:cubicBezTo>
                  <a:pt x="-49514" y="2068298"/>
                  <a:pt x="55981" y="1927878"/>
                  <a:pt x="0" y="1767273"/>
                </a:cubicBezTo>
                <a:cubicBezTo>
                  <a:pt x="-55981" y="1606668"/>
                  <a:pt x="17871" y="1483501"/>
                  <a:pt x="0" y="1242982"/>
                </a:cubicBezTo>
                <a:cubicBezTo>
                  <a:pt x="-17871" y="1002463"/>
                  <a:pt x="14613" y="877258"/>
                  <a:pt x="0" y="653891"/>
                </a:cubicBezTo>
                <a:cubicBezTo>
                  <a:pt x="-14613" y="430524"/>
                  <a:pt x="29340" y="165065"/>
                  <a:pt x="0" y="0"/>
                </a:cubicBezTo>
                <a:close/>
              </a:path>
              <a:path w="11700000" h="6480000" stroke="0" extrusionOk="0">
                <a:moveTo>
                  <a:pt x="0" y="0"/>
                </a:moveTo>
                <a:cubicBezTo>
                  <a:pt x="98558" y="-48253"/>
                  <a:pt x="318086" y="3587"/>
                  <a:pt x="468000" y="0"/>
                </a:cubicBezTo>
                <a:cubicBezTo>
                  <a:pt x="617914" y="-3587"/>
                  <a:pt x="633948" y="9689"/>
                  <a:pt x="702000" y="0"/>
                </a:cubicBezTo>
                <a:cubicBezTo>
                  <a:pt x="770052" y="-9689"/>
                  <a:pt x="1355371" y="74381"/>
                  <a:pt x="1521000" y="0"/>
                </a:cubicBezTo>
                <a:cubicBezTo>
                  <a:pt x="1686629" y="-74381"/>
                  <a:pt x="1837776" y="19413"/>
                  <a:pt x="1989000" y="0"/>
                </a:cubicBezTo>
                <a:cubicBezTo>
                  <a:pt x="2140224" y="-19413"/>
                  <a:pt x="2323646" y="26593"/>
                  <a:pt x="2457000" y="0"/>
                </a:cubicBezTo>
                <a:cubicBezTo>
                  <a:pt x="2590354" y="-26593"/>
                  <a:pt x="2885613" y="88831"/>
                  <a:pt x="3276000" y="0"/>
                </a:cubicBezTo>
                <a:cubicBezTo>
                  <a:pt x="3666387" y="-88831"/>
                  <a:pt x="3491169" y="11907"/>
                  <a:pt x="3627000" y="0"/>
                </a:cubicBezTo>
                <a:cubicBezTo>
                  <a:pt x="3762831" y="-11907"/>
                  <a:pt x="4251034" y="30111"/>
                  <a:pt x="4446000" y="0"/>
                </a:cubicBezTo>
                <a:cubicBezTo>
                  <a:pt x="4640966" y="-30111"/>
                  <a:pt x="4917891" y="26653"/>
                  <a:pt x="5265000" y="0"/>
                </a:cubicBezTo>
                <a:cubicBezTo>
                  <a:pt x="5612109" y="-26653"/>
                  <a:pt x="5720518" y="28741"/>
                  <a:pt x="5850000" y="0"/>
                </a:cubicBezTo>
                <a:cubicBezTo>
                  <a:pt x="5979482" y="-28741"/>
                  <a:pt x="6314750" y="85989"/>
                  <a:pt x="6669000" y="0"/>
                </a:cubicBezTo>
                <a:cubicBezTo>
                  <a:pt x="7023250" y="-85989"/>
                  <a:pt x="6969261" y="3034"/>
                  <a:pt x="7137000" y="0"/>
                </a:cubicBezTo>
                <a:cubicBezTo>
                  <a:pt x="7304739" y="-3034"/>
                  <a:pt x="7463679" y="35658"/>
                  <a:pt x="7605000" y="0"/>
                </a:cubicBezTo>
                <a:cubicBezTo>
                  <a:pt x="7746321" y="-35658"/>
                  <a:pt x="7999847" y="47985"/>
                  <a:pt x="8307000" y="0"/>
                </a:cubicBezTo>
                <a:cubicBezTo>
                  <a:pt x="8614153" y="-47985"/>
                  <a:pt x="8630957" y="18219"/>
                  <a:pt x="8775000" y="0"/>
                </a:cubicBezTo>
                <a:cubicBezTo>
                  <a:pt x="8919043" y="-18219"/>
                  <a:pt x="9361376" y="58245"/>
                  <a:pt x="9594000" y="0"/>
                </a:cubicBezTo>
                <a:cubicBezTo>
                  <a:pt x="9826624" y="-58245"/>
                  <a:pt x="10073995" y="40720"/>
                  <a:pt x="10413000" y="0"/>
                </a:cubicBezTo>
                <a:cubicBezTo>
                  <a:pt x="10752005" y="-40720"/>
                  <a:pt x="10865691" y="21580"/>
                  <a:pt x="10998000" y="0"/>
                </a:cubicBezTo>
                <a:cubicBezTo>
                  <a:pt x="11130309" y="-21580"/>
                  <a:pt x="11506193" y="78232"/>
                  <a:pt x="11700000" y="0"/>
                </a:cubicBezTo>
                <a:cubicBezTo>
                  <a:pt x="11734692" y="86204"/>
                  <a:pt x="11696975" y="256767"/>
                  <a:pt x="11700000" y="394691"/>
                </a:cubicBezTo>
                <a:cubicBezTo>
                  <a:pt x="11703025" y="532615"/>
                  <a:pt x="11670969" y="694883"/>
                  <a:pt x="11700000" y="854182"/>
                </a:cubicBezTo>
                <a:cubicBezTo>
                  <a:pt x="11729031" y="1013481"/>
                  <a:pt x="11685907" y="1348145"/>
                  <a:pt x="11700000" y="1508073"/>
                </a:cubicBezTo>
                <a:cubicBezTo>
                  <a:pt x="11714093" y="1668001"/>
                  <a:pt x="11674122" y="1893815"/>
                  <a:pt x="11700000" y="2032364"/>
                </a:cubicBezTo>
                <a:cubicBezTo>
                  <a:pt x="11725878" y="2170913"/>
                  <a:pt x="11665540" y="2396088"/>
                  <a:pt x="11700000" y="2491855"/>
                </a:cubicBezTo>
                <a:cubicBezTo>
                  <a:pt x="11734460" y="2587622"/>
                  <a:pt x="11646622" y="3001402"/>
                  <a:pt x="11700000" y="3145745"/>
                </a:cubicBezTo>
                <a:cubicBezTo>
                  <a:pt x="11753378" y="3290088"/>
                  <a:pt x="11639612" y="3587689"/>
                  <a:pt x="11700000" y="3734836"/>
                </a:cubicBezTo>
                <a:cubicBezTo>
                  <a:pt x="11760388" y="3881983"/>
                  <a:pt x="11661122" y="4125932"/>
                  <a:pt x="11700000" y="4323927"/>
                </a:cubicBezTo>
                <a:cubicBezTo>
                  <a:pt x="11738878" y="4521922"/>
                  <a:pt x="11631166" y="4797819"/>
                  <a:pt x="11700000" y="5042618"/>
                </a:cubicBezTo>
                <a:cubicBezTo>
                  <a:pt x="11768834" y="5287417"/>
                  <a:pt x="11669759" y="5485533"/>
                  <a:pt x="11700000" y="5696509"/>
                </a:cubicBezTo>
                <a:cubicBezTo>
                  <a:pt x="11730241" y="5907485"/>
                  <a:pt x="11662786" y="6189285"/>
                  <a:pt x="11700000" y="6480000"/>
                </a:cubicBezTo>
                <a:cubicBezTo>
                  <a:pt x="11541378" y="6510698"/>
                  <a:pt x="11328194" y="6478434"/>
                  <a:pt x="11232000" y="6480000"/>
                </a:cubicBezTo>
                <a:cubicBezTo>
                  <a:pt x="11135806" y="6481566"/>
                  <a:pt x="11054680" y="6455342"/>
                  <a:pt x="10998000" y="6480000"/>
                </a:cubicBezTo>
                <a:cubicBezTo>
                  <a:pt x="10941320" y="6504658"/>
                  <a:pt x="10481489" y="6435731"/>
                  <a:pt x="10296000" y="6480000"/>
                </a:cubicBezTo>
                <a:cubicBezTo>
                  <a:pt x="10110511" y="6524269"/>
                  <a:pt x="10112290" y="6459962"/>
                  <a:pt x="9945000" y="6480000"/>
                </a:cubicBezTo>
                <a:cubicBezTo>
                  <a:pt x="9777710" y="6500038"/>
                  <a:pt x="9794405" y="6476455"/>
                  <a:pt x="9711000" y="6480000"/>
                </a:cubicBezTo>
                <a:cubicBezTo>
                  <a:pt x="9627595" y="6483545"/>
                  <a:pt x="9499558" y="6469024"/>
                  <a:pt x="9360000" y="6480000"/>
                </a:cubicBezTo>
                <a:cubicBezTo>
                  <a:pt x="9220442" y="6490976"/>
                  <a:pt x="8872038" y="6421639"/>
                  <a:pt x="8658000" y="6480000"/>
                </a:cubicBezTo>
                <a:cubicBezTo>
                  <a:pt x="8443962" y="6538361"/>
                  <a:pt x="8409067" y="6475781"/>
                  <a:pt x="8307000" y="6480000"/>
                </a:cubicBezTo>
                <a:cubicBezTo>
                  <a:pt x="8204933" y="6484219"/>
                  <a:pt x="8153702" y="6474894"/>
                  <a:pt x="8073000" y="6480000"/>
                </a:cubicBezTo>
                <a:cubicBezTo>
                  <a:pt x="7992298" y="6485106"/>
                  <a:pt x="7808922" y="6468822"/>
                  <a:pt x="7722000" y="6480000"/>
                </a:cubicBezTo>
                <a:cubicBezTo>
                  <a:pt x="7635078" y="6491178"/>
                  <a:pt x="7475383" y="6434582"/>
                  <a:pt x="7254000" y="6480000"/>
                </a:cubicBezTo>
                <a:cubicBezTo>
                  <a:pt x="7032617" y="6525418"/>
                  <a:pt x="6847431" y="6410064"/>
                  <a:pt x="6669000" y="6480000"/>
                </a:cubicBezTo>
                <a:cubicBezTo>
                  <a:pt x="6490569" y="6549936"/>
                  <a:pt x="6416096" y="6445077"/>
                  <a:pt x="6318000" y="6480000"/>
                </a:cubicBezTo>
                <a:cubicBezTo>
                  <a:pt x="6219904" y="6514923"/>
                  <a:pt x="5852205" y="6385409"/>
                  <a:pt x="5499000" y="6480000"/>
                </a:cubicBezTo>
                <a:cubicBezTo>
                  <a:pt x="5145795" y="6574591"/>
                  <a:pt x="5162117" y="6467751"/>
                  <a:pt x="4914000" y="6480000"/>
                </a:cubicBezTo>
                <a:cubicBezTo>
                  <a:pt x="4665883" y="6492249"/>
                  <a:pt x="4366672" y="6461517"/>
                  <a:pt x="4095000" y="6480000"/>
                </a:cubicBezTo>
                <a:cubicBezTo>
                  <a:pt x="3823328" y="6498483"/>
                  <a:pt x="3619702" y="6396363"/>
                  <a:pt x="3393000" y="6480000"/>
                </a:cubicBezTo>
                <a:cubicBezTo>
                  <a:pt x="3166298" y="6563637"/>
                  <a:pt x="3074175" y="6477417"/>
                  <a:pt x="2925000" y="6480000"/>
                </a:cubicBezTo>
                <a:cubicBezTo>
                  <a:pt x="2775825" y="6482583"/>
                  <a:pt x="2385409" y="6421480"/>
                  <a:pt x="2223000" y="6480000"/>
                </a:cubicBezTo>
                <a:cubicBezTo>
                  <a:pt x="2060591" y="6538520"/>
                  <a:pt x="1980816" y="6459188"/>
                  <a:pt x="1872000" y="6480000"/>
                </a:cubicBezTo>
                <a:cubicBezTo>
                  <a:pt x="1763184" y="6500812"/>
                  <a:pt x="1439500" y="6463377"/>
                  <a:pt x="1287000" y="6480000"/>
                </a:cubicBezTo>
                <a:cubicBezTo>
                  <a:pt x="1134500" y="6496623"/>
                  <a:pt x="1118691" y="6476899"/>
                  <a:pt x="1053000" y="6480000"/>
                </a:cubicBezTo>
                <a:cubicBezTo>
                  <a:pt x="987309" y="6483101"/>
                  <a:pt x="333144" y="6406693"/>
                  <a:pt x="0" y="6480000"/>
                </a:cubicBezTo>
                <a:cubicBezTo>
                  <a:pt x="-14739" y="6216856"/>
                  <a:pt x="21244" y="6112778"/>
                  <a:pt x="0" y="5890909"/>
                </a:cubicBezTo>
                <a:cubicBezTo>
                  <a:pt x="-21244" y="5669040"/>
                  <a:pt x="38961" y="5504263"/>
                  <a:pt x="0" y="5237018"/>
                </a:cubicBezTo>
                <a:cubicBezTo>
                  <a:pt x="-38961" y="4969773"/>
                  <a:pt x="57772" y="4777097"/>
                  <a:pt x="0" y="4583127"/>
                </a:cubicBezTo>
                <a:cubicBezTo>
                  <a:pt x="-57772" y="4389157"/>
                  <a:pt x="25285" y="4271276"/>
                  <a:pt x="0" y="4123636"/>
                </a:cubicBezTo>
                <a:cubicBezTo>
                  <a:pt x="-25285" y="3975996"/>
                  <a:pt x="67061" y="3748668"/>
                  <a:pt x="0" y="3404945"/>
                </a:cubicBezTo>
                <a:cubicBezTo>
                  <a:pt x="-67061" y="3061222"/>
                  <a:pt x="63830" y="2997309"/>
                  <a:pt x="0" y="2815855"/>
                </a:cubicBezTo>
                <a:cubicBezTo>
                  <a:pt x="-63830" y="2634401"/>
                  <a:pt x="38584" y="2551528"/>
                  <a:pt x="0" y="2421164"/>
                </a:cubicBezTo>
                <a:cubicBezTo>
                  <a:pt x="-38584" y="2290800"/>
                  <a:pt x="9533" y="1974521"/>
                  <a:pt x="0" y="1832073"/>
                </a:cubicBezTo>
                <a:cubicBezTo>
                  <a:pt x="-9533" y="1689625"/>
                  <a:pt x="5836" y="1469943"/>
                  <a:pt x="0" y="1307782"/>
                </a:cubicBezTo>
                <a:cubicBezTo>
                  <a:pt x="-5836" y="1145621"/>
                  <a:pt x="60501" y="1017954"/>
                  <a:pt x="0" y="783491"/>
                </a:cubicBezTo>
                <a:cubicBezTo>
                  <a:pt x="-60501" y="549028"/>
                  <a:pt x="89540" y="272799"/>
                  <a:pt x="0" y="0"/>
                </a:cubicBezTo>
                <a:close/>
              </a:path>
            </a:pathLst>
          </a:custGeom>
          <a:pattFill prst="smGrid">
            <a:fgClr>
              <a:srgbClr val="FEF6F0"/>
            </a:fgClr>
            <a:bgClr>
              <a:schemeClr val="bg1"/>
            </a:bgClr>
          </a:pattFill>
          <a:ln w="57150" cmpd="thickThin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FF6015-D4B7-57B7-671E-0043E7C6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427843"/>
              </p:ext>
            </p:extLst>
          </p:nvPr>
        </p:nvGraphicFramePr>
        <p:xfrm>
          <a:off x="302818" y="268446"/>
          <a:ext cx="11584052" cy="6412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8907">
                  <a:extLst>
                    <a:ext uri="{9D8B030D-6E8A-4147-A177-3AD203B41FA5}">
                      <a16:colId xmlns:a16="http://schemas.microsoft.com/office/drawing/2014/main" val="673626068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2302259808"/>
                    </a:ext>
                  </a:extLst>
                </a:gridCol>
                <a:gridCol w="1577130">
                  <a:extLst>
                    <a:ext uri="{9D8B030D-6E8A-4147-A177-3AD203B41FA5}">
                      <a16:colId xmlns:a16="http://schemas.microsoft.com/office/drawing/2014/main" val="2849453941"/>
                    </a:ext>
                  </a:extLst>
                </a:gridCol>
                <a:gridCol w="3171038">
                  <a:extLst>
                    <a:ext uri="{9D8B030D-6E8A-4147-A177-3AD203B41FA5}">
                      <a16:colId xmlns:a16="http://schemas.microsoft.com/office/drawing/2014/main" val="3465274578"/>
                    </a:ext>
                  </a:extLst>
                </a:gridCol>
                <a:gridCol w="1299964">
                  <a:extLst>
                    <a:ext uri="{9D8B030D-6E8A-4147-A177-3AD203B41FA5}">
                      <a16:colId xmlns:a16="http://schemas.microsoft.com/office/drawing/2014/main" val="1564311572"/>
                    </a:ext>
                  </a:extLst>
                </a:gridCol>
              </a:tblGrid>
              <a:tr h="21863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CO" sz="1800" b="1" i="1" dirty="0"/>
                        <a:t>Informe de lectura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78884"/>
                  </a:ext>
                </a:extLst>
              </a:tr>
              <a:tr h="5173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Aciertos para destacar y reforzar:</a:t>
                      </a:r>
                    </a:p>
                  </a:txBody>
                  <a:tcPr anchor="b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 ensayo o artículo…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Aspectos para corregir o mejorar: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45867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¿utiliza un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estilo </a:t>
                      </a:r>
                      <a:r>
                        <a:rPr lang="es-CO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 escritura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ameno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, claro y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accesible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 un público amplio?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02217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¿utiliza un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lenguaje directo</a:t>
                      </a:r>
                      <a:b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apto para la divulgación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del saber experto abordado?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70214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¿le ayuda a la audiencia a entender la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importancia e implicaciones 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del tema tratado?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05743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¿atiende a las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necesidades de información del público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 que se dirige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83117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¿está bien redactada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respeta </a:t>
                      </a: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las normas</a:t>
                      </a:r>
                      <a:b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la </a:t>
                      </a:r>
                      <a:r>
                        <a:rPr lang="es-CO" sz="1400" b="1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gramática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81455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¿tiene buena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ortografía</a:t>
                      </a:r>
                      <a:b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buena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puntuación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048952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C571397-69F3-0A1D-F74F-BEEA617EC92A}"/>
              </a:ext>
            </a:extLst>
          </p:cNvPr>
          <p:cNvCxnSpPr/>
          <p:nvPr/>
        </p:nvCxnSpPr>
        <p:spPr>
          <a:xfrm>
            <a:off x="6087762" y="788491"/>
            <a:ext cx="0" cy="32400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04EBF96-187A-1953-7F52-07D95F1A09FE}"/>
              </a:ext>
            </a:extLst>
          </p:cNvPr>
          <p:cNvCxnSpPr>
            <a:cxnSpLocks/>
          </p:cNvCxnSpPr>
          <p:nvPr/>
        </p:nvCxnSpPr>
        <p:spPr>
          <a:xfrm>
            <a:off x="7140089" y="1525881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23194E-A30F-24B2-B7AF-E3BCE3E9B26F}"/>
              </a:ext>
            </a:extLst>
          </p:cNvPr>
          <p:cNvCxnSpPr>
            <a:cxnSpLocks/>
          </p:cNvCxnSpPr>
          <p:nvPr/>
        </p:nvCxnSpPr>
        <p:spPr>
          <a:xfrm>
            <a:off x="7140089" y="2438813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977345-CB7D-ECA8-E053-36A7ACFB2497}"/>
              </a:ext>
            </a:extLst>
          </p:cNvPr>
          <p:cNvCxnSpPr>
            <a:cxnSpLocks/>
          </p:cNvCxnSpPr>
          <p:nvPr/>
        </p:nvCxnSpPr>
        <p:spPr>
          <a:xfrm>
            <a:off x="7140089" y="3360843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84FF27-CFA6-4F43-40A1-4EBA4CF65AEC}"/>
              </a:ext>
            </a:extLst>
          </p:cNvPr>
          <p:cNvCxnSpPr>
            <a:cxnSpLocks/>
          </p:cNvCxnSpPr>
          <p:nvPr/>
        </p:nvCxnSpPr>
        <p:spPr>
          <a:xfrm>
            <a:off x="7140089" y="4300213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FD4852-BF8B-F260-DE7E-661DD8DC33F6}"/>
              </a:ext>
            </a:extLst>
          </p:cNvPr>
          <p:cNvCxnSpPr>
            <a:cxnSpLocks/>
          </p:cNvCxnSpPr>
          <p:nvPr/>
        </p:nvCxnSpPr>
        <p:spPr>
          <a:xfrm>
            <a:off x="7140089" y="5270058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C7A660-372C-B432-C547-678D31D9E744}"/>
              </a:ext>
            </a:extLst>
          </p:cNvPr>
          <p:cNvCxnSpPr>
            <a:cxnSpLocks/>
          </p:cNvCxnSpPr>
          <p:nvPr/>
        </p:nvCxnSpPr>
        <p:spPr>
          <a:xfrm>
            <a:off x="7140089" y="6208564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020A4AB-9760-E351-3F1B-08EB75D24896}"/>
              </a:ext>
            </a:extLst>
          </p:cNvPr>
          <p:cNvCxnSpPr>
            <a:cxnSpLocks/>
          </p:cNvCxnSpPr>
          <p:nvPr/>
        </p:nvCxnSpPr>
        <p:spPr>
          <a:xfrm flipH="1">
            <a:off x="4713404" y="1525881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E9B2E4-E1B2-A3E9-162C-ACD6F1943F45}"/>
              </a:ext>
            </a:extLst>
          </p:cNvPr>
          <p:cNvCxnSpPr>
            <a:cxnSpLocks/>
          </p:cNvCxnSpPr>
          <p:nvPr/>
        </p:nvCxnSpPr>
        <p:spPr>
          <a:xfrm flipH="1">
            <a:off x="4713404" y="2448108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85D9C74-ECBB-496A-00C8-DF30DA43CA8A}"/>
              </a:ext>
            </a:extLst>
          </p:cNvPr>
          <p:cNvCxnSpPr>
            <a:cxnSpLocks/>
          </p:cNvCxnSpPr>
          <p:nvPr/>
        </p:nvCxnSpPr>
        <p:spPr>
          <a:xfrm flipH="1">
            <a:off x="4713404" y="3369081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819FA4-BF0A-ED81-F455-1790EB23F26F}"/>
              </a:ext>
            </a:extLst>
          </p:cNvPr>
          <p:cNvCxnSpPr>
            <a:cxnSpLocks/>
          </p:cNvCxnSpPr>
          <p:nvPr/>
        </p:nvCxnSpPr>
        <p:spPr>
          <a:xfrm flipH="1">
            <a:off x="4713404" y="4299655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4B5751-6E75-C5D0-806A-E078FD89371E}"/>
              </a:ext>
            </a:extLst>
          </p:cNvPr>
          <p:cNvCxnSpPr>
            <a:cxnSpLocks/>
          </p:cNvCxnSpPr>
          <p:nvPr/>
        </p:nvCxnSpPr>
        <p:spPr>
          <a:xfrm flipH="1">
            <a:off x="4713404" y="5278296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EC4785-8B4F-0862-3393-F9C0FD9A2ED0}"/>
              </a:ext>
            </a:extLst>
          </p:cNvPr>
          <p:cNvCxnSpPr>
            <a:cxnSpLocks/>
          </p:cNvCxnSpPr>
          <p:nvPr/>
        </p:nvCxnSpPr>
        <p:spPr>
          <a:xfrm flipH="1">
            <a:off x="4713404" y="620856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22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216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Ordonez Diaz</dc:creator>
  <cp:lastModifiedBy>Leonardo Ordonez Diaz</cp:lastModifiedBy>
  <cp:revision>15</cp:revision>
  <dcterms:created xsi:type="dcterms:W3CDTF">2022-04-07T17:02:21Z</dcterms:created>
  <dcterms:modified xsi:type="dcterms:W3CDTF">2022-09-21T23:29:26Z</dcterms:modified>
</cp:coreProperties>
</file>